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sldIdLst>
    <p:sldId id="256" r:id="rId5"/>
    <p:sldId id="277" r:id="rId6"/>
    <p:sldId id="265" r:id="rId7"/>
    <p:sldId id="258" r:id="rId8"/>
    <p:sldId id="276" r:id="rId9"/>
    <p:sldId id="259" r:id="rId10"/>
    <p:sldId id="260" r:id="rId11"/>
    <p:sldId id="275" r:id="rId12"/>
    <p:sldId id="261" r:id="rId13"/>
    <p:sldId id="266" r:id="rId14"/>
    <p:sldId id="268" r:id="rId15"/>
    <p:sldId id="269" r:id="rId16"/>
    <p:sldId id="272" r:id="rId17"/>
    <p:sldId id="270" r:id="rId18"/>
    <p:sldId id="273" r:id="rId19"/>
    <p:sldId id="280" r:id="rId20"/>
    <p:sldId id="278" r:id="rId21"/>
    <p:sldId id="274" r:id="rId22"/>
    <p:sldId id="271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Braaten" userId="fada6376-89eb-46e0-bdc3-aa89edf40793" providerId="ADAL" clId="{7FA998DD-7103-4BF7-A2CC-96A44D21B96E}"/>
    <pc:docChg chg="undo custSel addSld delSld modSld sldOrd">
      <pc:chgData name="Kelly Braaten" userId="fada6376-89eb-46e0-bdc3-aa89edf40793" providerId="ADAL" clId="{7FA998DD-7103-4BF7-A2CC-96A44D21B96E}" dt="2026-05-15T20:43:01.789" v="6318" actId="20577"/>
      <pc:docMkLst>
        <pc:docMk/>
      </pc:docMkLst>
      <pc:sldChg chg="modSp mod">
        <pc:chgData name="Kelly Braaten" userId="fada6376-89eb-46e0-bdc3-aa89edf40793" providerId="ADAL" clId="{7FA998DD-7103-4BF7-A2CC-96A44D21B96E}" dt="2026-05-05T19:23:43.511" v="6136" actId="1036"/>
        <pc:sldMkLst>
          <pc:docMk/>
          <pc:sldMk cId="2963087443" sldId="256"/>
        </pc:sldMkLst>
        <pc:spChg chg="mod">
          <ac:chgData name="Kelly Braaten" userId="fada6376-89eb-46e0-bdc3-aa89edf40793" providerId="ADAL" clId="{7FA998DD-7103-4BF7-A2CC-96A44D21B96E}" dt="2026-05-05T19:23:43.511" v="6136" actId="1036"/>
          <ac:spMkLst>
            <pc:docMk/>
            <pc:sldMk cId="2963087443" sldId="256"/>
            <ac:spMk id="2" creationId="{E3EE03C0-9206-4268-80A3-1664F12021EC}"/>
          </ac:spMkLst>
        </pc:spChg>
        <pc:spChg chg="mod">
          <ac:chgData name="Kelly Braaten" userId="fada6376-89eb-46e0-bdc3-aa89edf40793" providerId="ADAL" clId="{7FA998DD-7103-4BF7-A2CC-96A44D21B96E}" dt="2026-05-05T19:23:43.511" v="6136" actId="1036"/>
          <ac:spMkLst>
            <pc:docMk/>
            <pc:sldMk cId="2963087443" sldId="256"/>
            <ac:spMk id="3" creationId="{5C300ECC-B38A-4DEA-AE0C-BC969D4F562F}"/>
          </ac:spMkLst>
        </pc:spChg>
      </pc:sldChg>
      <pc:sldChg chg="modSp mod">
        <pc:chgData name="Kelly Braaten" userId="fada6376-89eb-46e0-bdc3-aa89edf40793" providerId="ADAL" clId="{7FA998DD-7103-4BF7-A2CC-96A44D21B96E}" dt="2026-05-01T19:47:20.311" v="85" actId="27636"/>
        <pc:sldMkLst>
          <pc:docMk/>
          <pc:sldMk cId="2666960110" sldId="258"/>
        </pc:sldMkLst>
        <pc:spChg chg="mod">
          <ac:chgData name="Kelly Braaten" userId="fada6376-89eb-46e0-bdc3-aa89edf40793" providerId="ADAL" clId="{7FA998DD-7103-4BF7-A2CC-96A44D21B96E}" dt="2026-05-01T19:47:20.311" v="85" actId="27636"/>
          <ac:spMkLst>
            <pc:docMk/>
            <pc:sldMk cId="2666960110" sldId="258"/>
            <ac:spMk id="10" creationId="{5848F2C0-DC14-4279-BA74-831135BF059D}"/>
          </ac:spMkLst>
        </pc:spChg>
      </pc:sldChg>
      <pc:sldChg chg="modSp mod">
        <pc:chgData name="Kelly Braaten" userId="fada6376-89eb-46e0-bdc3-aa89edf40793" providerId="ADAL" clId="{7FA998DD-7103-4BF7-A2CC-96A44D21B96E}" dt="2026-05-01T19:55:29.071" v="578" actId="20577"/>
        <pc:sldMkLst>
          <pc:docMk/>
          <pc:sldMk cId="3832663702" sldId="259"/>
        </pc:sldMkLst>
        <pc:spChg chg="mod">
          <ac:chgData name="Kelly Braaten" userId="fada6376-89eb-46e0-bdc3-aa89edf40793" providerId="ADAL" clId="{7FA998DD-7103-4BF7-A2CC-96A44D21B96E}" dt="2026-05-01T19:55:20.406" v="534" actId="20577"/>
          <ac:spMkLst>
            <pc:docMk/>
            <pc:sldMk cId="3832663702" sldId="259"/>
            <ac:spMk id="2" creationId="{03D28C03-DC39-BF6F-48AE-E10FD9F6E408}"/>
          </ac:spMkLst>
        </pc:spChg>
        <pc:spChg chg="mod">
          <ac:chgData name="Kelly Braaten" userId="fada6376-89eb-46e0-bdc3-aa89edf40793" providerId="ADAL" clId="{7FA998DD-7103-4BF7-A2CC-96A44D21B96E}" dt="2026-05-01T19:55:29.071" v="578" actId="20577"/>
          <ac:spMkLst>
            <pc:docMk/>
            <pc:sldMk cId="3832663702" sldId="259"/>
            <ac:spMk id="3" creationId="{3E2C182F-04DA-DE23-682F-0A56C80F0D9E}"/>
          </ac:spMkLst>
        </pc:spChg>
        <pc:spChg chg="mod">
          <ac:chgData name="Kelly Braaten" userId="fada6376-89eb-46e0-bdc3-aa89edf40793" providerId="ADAL" clId="{7FA998DD-7103-4BF7-A2CC-96A44D21B96E}" dt="2026-05-01T19:54:42.373" v="476" actId="20577"/>
          <ac:spMkLst>
            <pc:docMk/>
            <pc:sldMk cId="3832663702" sldId="259"/>
            <ac:spMk id="8" creationId="{C65CEF0A-6700-43D4-974F-C8EBAE1EAB85}"/>
          </ac:spMkLst>
        </pc:spChg>
      </pc:sldChg>
      <pc:sldChg chg="addSp delSp modSp mod">
        <pc:chgData name="Kelly Braaten" userId="fada6376-89eb-46e0-bdc3-aa89edf40793" providerId="ADAL" clId="{7FA998DD-7103-4BF7-A2CC-96A44D21B96E}" dt="2026-05-15T20:38:18.287" v="6317" actId="20577"/>
        <pc:sldMkLst>
          <pc:docMk/>
          <pc:sldMk cId="1318733560" sldId="260"/>
        </pc:sldMkLst>
        <pc:spChg chg="add del mod">
          <ac:chgData name="Kelly Braaten" userId="fada6376-89eb-46e0-bdc3-aa89edf40793" providerId="ADAL" clId="{7FA998DD-7103-4BF7-A2CC-96A44D21B96E}" dt="2026-05-15T20:38:04.563" v="6313"/>
          <ac:spMkLst>
            <pc:docMk/>
            <pc:sldMk cId="1318733560" sldId="260"/>
            <ac:spMk id="3" creationId="{CDDBACCA-20D2-CCCA-0DD2-FE2331F9C356}"/>
          </ac:spMkLst>
        </pc:spChg>
        <pc:spChg chg="mod">
          <ac:chgData name="Kelly Braaten" userId="fada6376-89eb-46e0-bdc3-aa89edf40793" providerId="ADAL" clId="{7FA998DD-7103-4BF7-A2CC-96A44D21B96E}" dt="2026-05-05T19:26:58.719" v="6156" actId="20577"/>
          <ac:spMkLst>
            <pc:docMk/>
            <pc:sldMk cId="1318733560" sldId="260"/>
            <ac:spMk id="8" creationId="{58DD9D4C-B6E2-45AC-9E9B-84F1EF611736}"/>
          </ac:spMkLst>
        </pc:spChg>
        <pc:graphicFrameChg chg="add mod ord modGraphic">
          <ac:chgData name="Kelly Braaten" userId="fada6376-89eb-46e0-bdc3-aa89edf40793" providerId="ADAL" clId="{7FA998DD-7103-4BF7-A2CC-96A44D21B96E}" dt="2026-05-15T20:38:18.287" v="6317" actId="20577"/>
          <ac:graphicFrameMkLst>
            <pc:docMk/>
            <pc:sldMk cId="1318733560" sldId="260"/>
            <ac:graphicFrameMk id="2" creationId="{52BC22EB-29BA-106E-3C56-84279B0E4289}"/>
          </ac:graphicFrameMkLst>
        </pc:graphicFrameChg>
      </pc:sldChg>
      <pc:sldChg chg="modSp mod modClrScheme chgLayout">
        <pc:chgData name="Kelly Braaten" userId="fada6376-89eb-46e0-bdc3-aa89edf40793" providerId="ADAL" clId="{7FA998DD-7103-4BF7-A2CC-96A44D21B96E}" dt="2026-05-05T18:07:39.558" v="2849" actId="700"/>
        <pc:sldMkLst>
          <pc:docMk/>
          <pc:sldMk cId="3806686132" sldId="261"/>
        </pc:sldMkLst>
        <pc:spChg chg="mod ord">
          <ac:chgData name="Kelly Braaten" userId="fada6376-89eb-46e0-bdc3-aa89edf40793" providerId="ADAL" clId="{7FA998DD-7103-4BF7-A2CC-96A44D21B96E}" dt="2026-05-05T18:07:39.558" v="2849" actId="700"/>
          <ac:spMkLst>
            <pc:docMk/>
            <pc:sldMk cId="3806686132" sldId="261"/>
            <ac:spMk id="12" creationId="{E2F5F990-82E5-444C-A2DE-92E51165BABE}"/>
          </ac:spMkLst>
        </pc:spChg>
        <pc:spChg chg="mod ord">
          <ac:chgData name="Kelly Braaten" userId="fada6376-89eb-46e0-bdc3-aa89edf40793" providerId="ADAL" clId="{7FA998DD-7103-4BF7-A2CC-96A44D21B96E}" dt="2026-05-05T18:07:39.558" v="2849" actId="700"/>
          <ac:spMkLst>
            <pc:docMk/>
            <pc:sldMk cId="3806686132" sldId="261"/>
            <ac:spMk id="13" creationId="{0622ECF4-5287-46E4-9644-8EA18ED5AADF}"/>
          </ac:spMkLst>
        </pc:spChg>
      </pc:sldChg>
      <pc:sldChg chg="modSp mod">
        <pc:chgData name="Kelly Braaten" userId="fada6376-89eb-46e0-bdc3-aa89edf40793" providerId="ADAL" clId="{7FA998DD-7103-4BF7-A2CC-96A44D21B96E}" dt="2026-05-05T19:18:48.263" v="5898" actId="20577"/>
        <pc:sldMkLst>
          <pc:docMk/>
          <pc:sldMk cId="2845990729" sldId="264"/>
        </pc:sldMkLst>
        <pc:spChg chg="mod">
          <ac:chgData name="Kelly Braaten" userId="fada6376-89eb-46e0-bdc3-aa89edf40793" providerId="ADAL" clId="{7FA998DD-7103-4BF7-A2CC-96A44D21B96E}" dt="2026-05-05T18:21:39.449" v="3353" actId="20577"/>
          <ac:spMkLst>
            <pc:docMk/>
            <pc:sldMk cId="2845990729" sldId="264"/>
            <ac:spMk id="10" creationId="{E952963A-A5B2-4FDC-A820-12D5DDF8BC43}"/>
          </ac:spMkLst>
        </pc:spChg>
        <pc:spChg chg="mod">
          <ac:chgData name="Kelly Braaten" userId="fada6376-89eb-46e0-bdc3-aa89edf40793" providerId="ADAL" clId="{7FA998DD-7103-4BF7-A2CC-96A44D21B96E}" dt="2026-05-05T19:18:48.263" v="5898" actId="20577"/>
          <ac:spMkLst>
            <pc:docMk/>
            <pc:sldMk cId="2845990729" sldId="264"/>
            <ac:spMk id="12" creationId="{F9E0232D-BA2C-4953-9764-09DA54188373}"/>
          </ac:spMkLst>
        </pc:spChg>
        <pc:picChg chg="mod">
          <ac:chgData name="Kelly Braaten" userId="fada6376-89eb-46e0-bdc3-aa89edf40793" providerId="ADAL" clId="{7FA998DD-7103-4BF7-A2CC-96A44D21B96E}" dt="2026-05-05T17:48:18.636" v="2785" actId="14826"/>
          <ac:picMkLst>
            <pc:docMk/>
            <pc:sldMk cId="2845990729" sldId="264"/>
            <ac:picMk id="9" creationId="{F3033C27-6D19-400A-82DE-37F1F6D22966}"/>
          </ac:picMkLst>
        </pc:picChg>
      </pc:sldChg>
      <pc:sldChg chg="addSp delSp modSp mod">
        <pc:chgData name="Kelly Braaten" userId="fada6376-89eb-46e0-bdc3-aa89edf40793" providerId="ADAL" clId="{7FA998DD-7103-4BF7-A2CC-96A44D21B96E}" dt="2026-05-12T18:01:28.598" v="6309" actId="20577"/>
        <pc:sldMkLst>
          <pc:docMk/>
          <pc:sldMk cId="4028255115" sldId="265"/>
        </pc:sldMkLst>
        <pc:graphicFrameChg chg="mod modGraphic">
          <ac:chgData name="Kelly Braaten" userId="fada6376-89eb-46e0-bdc3-aa89edf40793" providerId="ADAL" clId="{7FA998DD-7103-4BF7-A2CC-96A44D21B96E}" dt="2026-05-12T18:01:28.598" v="6309" actId="20577"/>
          <ac:graphicFrameMkLst>
            <pc:docMk/>
            <pc:sldMk cId="4028255115" sldId="265"/>
            <ac:graphicFrameMk id="5" creationId="{7A73BEEF-0DD6-CDDD-BE59-44FD925AE146}"/>
          </ac:graphicFrameMkLst>
        </pc:graphicFrameChg>
      </pc:sldChg>
      <pc:sldChg chg="addSp delSp modSp mod modClrScheme chgLayout">
        <pc:chgData name="Kelly Braaten" userId="fada6376-89eb-46e0-bdc3-aa89edf40793" providerId="ADAL" clId="{7FA998DD-7103-4BF7-A2CC-96A44D21B96E}" dt="2026-05-05T18:18:57.072" v="3216" actId="20577"/>
        <pc:sldMkLst>
          <pc:docMk/>
          <pc:sldMk cId="2715757010" sldId="266"/>
        </pc:sldMkLst>
        <pc:spChg chg="mod ord">
          <ac:chgData name="Kelly Braaten" userId="fada6376-89eb-46e0-bdc3-aa89edf40793" providerId="ADAL" clId="{7FA998DD-7103-4BF7-A2CC-96A44D21B96E}" dt="2026-05-05T18:07:59.239" v="2852" actId="700"/>
          <ac:spMkLst>
            <pc:docMk/>
            <pc:sldMk cId="2715757010" sldId="266"/>
            <ac:spMk id="2" creationId="{2F9D0EE6-3CD0-56E0-E963-0331CC7F2660}"/>
          </ac:spMkLst>
        </pc:spChg>
        <pc:spChg chg="add mod ord">
          <ac:chgData name="Kelly Braaten" userId="fada6376-89eb-46e0-bdc3-aa89edf40793" providerId="ADAL" clId="{7FA998DD-7103-4BF7-A2CC-96A44D21B96E}" dt="2026-05-05T18:18:57.072" v="3216" actId="20577"/>
          <ac:spMkLst>
            <pc:docMk/>
            <pc:sldMk cId="2715757010" sldId="266"/>
            <ac:spMk id="6" creationId="{82964CBE-BB1D-65DE-4B1B-5F97F51DCB7D}"/>
          </ac:spMkLst>
        </pc:spChg>
      </pc:sldChg>
      <pc:sldChg chg="addSp delSp modSp mod modClrScheme chgLayout">
        <pc:chgData name="Kelly Braaten" userId="fada6376-89eb-46e0-bdc3-aa89edf40793" providerId="ADAL" clId="{7FA998DD-7103-4BF7-A2CC-96A44D21B96E}" dt="2026-05-05T18:52:26.661" v="4660" actId="20577"/>
        <pc:sldMkLst>
          <pc:docMk/>
          <pc:sldMk cId="4223324520" sldId="268"/>
        </pc:sldMkLst>
        <pc:spChg chg="mod ord">
          <ac:chgData name="Kelly Braaten" userId="fada6376-89eb-46e0-bdc3-aa89edf40793" providerId="ADAL" clId="{7FA998DD-7103-4BF7-A2CC-96A44D21B96E}" dt="2026-05-05T18:20:10.860" v="3295" actId="20577"/>
          <ac:spMkLst>
            <pc:docMk/>
            <pc:sldMk cId="4223324520" sldId="268"/>
            <ac:spMk id="2" creationId="{9491AB80-D568-A2C8-34BF-86824B9CC1F9}"/>
          </ac:spMkLst>
        </pc:spChg>
        <pc:spChg chg="add mod ord">
          <ac:chgData name="Kelly Braaten" userId="fada6376-89eb-46e0-bdc3-aa89edf40793" providerId="ADAL" clId="{7FA998DD-7103-4BF7-A2CC-96A44D21B96E}" dt="2026-05-05T18:52:26.661" v="4660" actId="20577"/>
          <ac:spMkLst>
            <pc:docMk/>
            <pc:sldMk cId="4223324520" sldId="268"/>
            <ac:spMk id="5" creationId="{C6BA2387-F48F-24C9-AA3C-F2C0E42F1404}"/>
          </ac:spMkLst>
        </pc:spChg>
      </pc:sldChg>
      <pc:sldChg chg="addSp delSp modSp mod modClrScheme chgLayout">
        <pc:chgData name="Kelly Braaten" userId="fada6376-89eb-46e0-bdc3-aa89edf40793" providerId="ADAL" clId="{7FA998DD-7103-4BF7-A2CC-96A44D21B96E}" dt="2026-05-05T19:24:14.422" v="6146" actId="1035"/>
        <pc:sldMkLst>
          <pc:docMk/>
          <pc:sldMk cId="878239494" sldId="269"/>
        </pc:sldMkLst>
        <pc:spChg chg="mod ord">
          <ac:chgData name="Kelly Braaten" userId="fada6376-89eb-46e0-bdc3-aa89edf40793" providerId="ADAL" clId="{7FA998DD-7103-4BF7-A2CC-96A44D21B96E}" dt="2026-05-05T18:53:02.948" v="4706" actId="20577"/>
          <ac:spMkLst>
            <pc:docMk/>
            <pc:sldMk cId="878239494" sldId="269"/>
            <ac:spMk id="2" creationId="{D1B47511-C945-51C0-50B5-D0E8E6B082F3}"/>
          </ac:spMkLst>
        </pc:spChg>
        <pc:spChg chg="add mod ord">
          <ac:chgData name="Kelly Braaten" userId="fada6376-89eb-46e0-bdc3-aa89edf40793" providerId="ADAL" clId="{7FA998DD-7103-4BF7-A2CC-96A44D21B96E}" dt="2026-05-05T19:24:14.422" v="6146" actId="1035"/>
          <ac:spMkLst>
            <pc:docMk/>
            <pc:sldMk cId="878239494" sldId="269"/>
            <ac:spMk id="5" creationId="{CCB036C5-BD77-94B8-169B-587C025E4EF6}"/>
          </ac:spMkLst>
        </pc:spChg>
      </pc:sldChg>
      <pc:sldChg chg="addSp delSp modSp mod modClrScheme chgLayout">
        <pc:chgData name="Kelly Braaten" userId="fada6376-89eb-46e0-bdc3-aa89edf40793" providerId="ADAL" clId="{7FA998DD-7103-4BF7-A2CC-96A44D21B96E}" dt="2026-05-05T19:11:45.190" v="5335" actId="5793"/>
        <pc:sldMkLst>
          <pc:docMk/>
          <pc:sldMk cId="179698550" sldId="270"/>
        </pc:sldMkLst>
        <pc:spChg chg="mod ord">
          <ac:chgData name="Kelly Braaten" userId="fada6376-89eb-46e0-bdc3-aa89edf40793" providerId="ADAL" clId="{7FA998DD-7103-4BF7-A2CC-96A44D21B96E}" dt="2026-05-05T18:20:25.737" v="3297" actId="700"/>
          <ac:spMkLst>
            <pc:docMk/>
            <pc:sldMk cId="179698550" sldId="270"/>
            <ac:spMk id="2" creationId="{E50964D5-A4B7-0987-7473-60D7F20F5715}"/>
          </ac:spMkLst>
        </pc:spChg>
        <pc:spChg chg="add mod ord">
          <ac:chgData name="Kelly Braaten" userId="fada6376-89eb-46e0-bdc3-aa89edf40793" providerId="ADAL" clId="{7FA998DD-7103-4BF7-A2CC-96A44D21B96E}" dt="2026-05-05T19:11:45.190" v="5335" actId="5793"/>
          <ac:spMkLst>
            <pc:docMk/>
            <pc:sldMk cId="179698550" sldId="270"/>
            <ac:spMk id="5" creationId="{FF0F8170-E249-72F3-A92D-9C5366249B51}"/>
          </ac:spMkLst>
        </pc:spChg>
      </pc:sldChg>
      <pc:sldChg chg="addSp delSp modSp mod ord modClrScheme chgLayout">
        <pc:chgData name="Kelly Braaten" userId="fada6376-89eb-46e0-bdc3-aa89edf40793" providerId="ADAL" clId="{7FA998DD-7103-4BF7-A2CC-96A44D21B96E}" dt="2026-05-05T19:37:34.060" v="6221" actId="20577"/>
        <pc:sldMkLst>
          <pc:docMk/>
          <pc:sldMk cId="1701732763" sldId="271"/>
        </pc:sldMkLst>
        <pc:spChg chg="mod ord">
          <ac:chgData name="Kelly Braaten" userId="fada6376-89eb-46e0-bdc3-aa89edf40793" providerId="ADAL" clId="{7FA998DD-7103-4BF7-A2CC-96A44D21B96E}" dt="2026-05-05T19:17:28.359" v="5735" actId="700"/>
          <ac:spMkLst>
            <pc:docMk/>
            <pc:sldMk cId="1701732763" sldId="271"/>
            <ac:spMk id="2" creationId="{C404750C-830E-AEE7-9A45-8216416AC49D}"/>
          </ac:spMkLst>
        </pc:spChg>
        <pc:spChg chg="add mod ord">
          <ac:chgData name="Kelly Braaten" userId="fada6376-89eb-46e0-bdc3-aa89edf40793" providerId="ADAL" clId="{7FA998DD-7103-4BF7-A2CC-96A44D21B96E}" dt="2026-05-05T19:37:34.060" v="6221" actId="20577"/>
          <ac:spMkLst>
            <pc:docMk/>
            <pc:sldMk cId="1701732763" sldId="271"/>
            <ac:spMk id="7" creationId="{EF1BB2DC-A467-030D-38F6-708985687841}"/>
          </ac:spMkLst>
        </pc:spChg>
      </pc:sldChg>
      <pc:sldChg chg="addSp delSp modSp mod ord modClrScheme chgLayout">
        <pc:chgData name="Kelly Braaten" userId="fada6376-89eb-46e0-bdc3-aa89edf40793" providerId="ADAL" clId="{7FA998DD-7103-4BF7-A2CC-96A44D21B96E}" dt="2026-05-05T19:36:58.613" v="6219" actId="20577"/>
        <pc:sldMkLst>
          <pc:docMk/>
          <pc:sldMk cId="842697612" sldId="272"/>
        </pc:sldMkLst>
        <pc:spChg chg="mod ord">
          <ac:chgData name="Kelly Braaten" userId="fada6376-89eb-46e0-bdc3-aa89edf40793" providerId="ADAL" clId="{7FA998DD-7103-4BF7-A2CC-96A44D21B96E}" dt="2026-05-05T18:20:48.586" v="3300" actId="700"/>
          <ac:spMkLst>
            <pc:docMk/>
            <pc:sldMk cId="842697612" sldId="272"/>
            <ac:spMk id="2" creationId="{066DB756-0FB8-C68A-C2F8-BE62BD051424}"/>
          </ac:spMkLst>
        </pc:spChg>
        <pc:spChg chg="add mod ord">
          <ac:chgData name="Kelly Braaten" userId="fada6376-89eb-46e0-bdc3-aa89edf40793" providerId="ADAL" clId="{7FA998DD-7103-4BF7-A2CC-96A44D21B96E}" dt="2026-05-05T19:36:58.613" v="6219" actId="20577"/>
          <ac:spMkLst>
            <pc:docMk/>
            <pc:sldMk cId="842697612" sldId="272"/>
            <ac:spMk id="5" creationId="{AC7281E1-2BA4-5F60-C142-289B57E8ECA6}"/>
          </ac:spMkLst>
        </pc:spChg>
      </pc:sldChg>
      <pc:sldChg chg="addSp delSp modSp mod modClrScheme chgLayout">
        <pc:chgData name="Kelly Braaten" userId="fada6376-89eb-46e0-bdc3-aa89edf40793" providerId="ADAL" clId="{7FA998DD-7103-4BF7-A2CC-96A44D21B96E}" dt="2026-05-05T18:37:33.485" v="4389" actId="20577"/>
        <pc:sldMkLst>
          <pc:docMk/>
          <pc:sldMk cId="3179789804" sldId="273"/>
        </pc:sldMkLst>
        <pc:spChg chg="mod ord">
          <ac:chgData name="Kelly Braaten" userId="fada6376-89eb-46e0-bdc3-aa89edf40793" providerId="ADAL" clId="{7FA998DD-7103-4BF7-A2CC-96A44D21B96E}" dt="2026-05-05T18:35:36.298" v="4121" actId="1076"/>
          <ac:spMkLst>
            <pc:docMk/>
            <pc:sldMk cId="3179789804" sldId="273"/>
            <ac:spMk id="2" creationId="{D920E18C-A92E-4DED-CE88-D64592C65F0B}"/>
          </ac:spMkLst>
        </pc:spChg>
        <pc:spChg chg="add mod ord">
          <ac:chgData name="Kelly Braaten" userId="fada6376-89eb-46e0-bdc3-aa89edf40793" providerId="ADAL" clId="{7FA998DD-7103-4BF7-A2CC-96A44D21B96E}" dt="2026-05-05T18:37:33.485" v="4389" actId="20577"/>
          <ac:spMkLst>
            <pc:docMk/>
            <pc:sldMk cId="3179789804" sldId="273"/>
            <ac:spMk id="5" creationId="{AF6496B7-C05D-5457-2F92-E4A2D56C0A4D}"/>
          </ac:spMkLst>
        </pc:spChg>
      </pc:sldChg>
      <pc:sldChg chg="addSp delSp modSp mod modClrScheme chgLayout">
        <pc:chgData name="Kelly Braaten" userId="fada6376-89eb-46e0-bdc3-aa89edf40793" providerId="ADAL" clId="{7FA998DD-7103-4BF7-A2CC-96A44D21B96E}" dt="2026-05-05T19:31:54.631" v="6213" actId="20577"/>
        <pc:sldMkLst>
          <pc:docMk/>
          <pc:sldMk cId="3864287353" sldId="274"/>
        </pc:sldMkLst>
        <pc:spChg chg="mod ord">
          <ac:chgData name="Kelly Braaten" userId="fada6376-89eb-46e0-bdc3-aa89edf40793" providerId="ADAL" clId="{7FA998DD-7103-4BF7-A2CC-96A44D21B96E}" dt="2026-05-05T19:31:54.631" v="6213" actId="20577"/>
          <ac:spMkLst>
            <pc:docMk/>
            <pc:sldMk cId="3864287353" sldId="274"/>
            <ac:spMk id="2" creationId="{685D1662-AEF5-31B8-8370-B3BA31A8CD8C}"/>
          </ac:spMkLst>
        </pc:spChg>
        <pc:spChg chg="add mod ord">
          <ac:chgData name="Kelly Braaten" userId="fada6376-89eb-46e0-bdc3-aa89edf40793" providerId="ADAL" clId="{7FA998DD-7103-4BF7-A2CC-96A44D21B96E}" dt="2026-05-05T19:29:33.236" v="6194" actId="20577"/>
          <ac:spMkLst>
            <pc:docMk/>
            <pc:sldMk cId="3864287353" sldId="274"/>
            <ac:spMk id="5" creationId="{C463D985-CCDD-C03C-4E25-813D2B393DA4}"/>
          </ac:spMkLst>
        </pc:spChg>
      </pc:sldChg>
      <pc:sldChg chg="addSp delSp modSp new mod">
        <pc:chgData name="Kelly Braaten" userId="fada6376-89eb-46e0-bdc3-aa89edf40793" providerId="ADAL" clId="{7FA998DD-7103-4BF7-A2CC-96A44D21B96E}" dt="2026-05-15T20:43:01.789" v="6318" actId="20577"/>
        <pc:sldMkLst>
          <pc:docMk/>
          <pc:sldMk cId="2194885194" sldId="275"/>
        </pc:sldMkLst>
        <pc:spChg chg="mod">
          <ac:chgData name="Kelly Braaten" userId="fada6376-89eb-46e0-bdc3-aa89edf40793" providerId="ADAL" clId="{7FA998DD-7103-4BF7-A2CC-96A44D21B96E}" dt="2026-05-05T19:27:01.624" v="6157" actId="20577"/>
          <ac:spMkLst>
            <pc:docMk/>
            <pc:sldMk cId="2194885194" sldId="275"/>
            <ac:spMk id="2" creationId="{D6EE242A-F9F5-C019-ADF7-5AA5B11E3A41}"/>
          </ac:spMkLst>
        </pc:spChg>
        <pc:spChg chg="add mod">
          <ac:chgData name="Kelly Braaten" userId="fada6376-89eb-46e0-bdc3-aa89edf40793" providerId="ADAL" clId="{7FA998DD-7103-4BF7-A2CC-96A44D21B96E}" dt="2026-05-15T20:38:08.298" v="6314" actId="20577"/>
          <ac:spMkLst>
            <pc:docMk/>
            <pc:sldMk cId="2194885194" sldId="275"/>
            <ac:spMk id="5" creationId="{D6C3BBBF-1135-7317-9738-8E771EDBFC30}"/>
          </ac:spMkLst>
        </pc:spChg>
        <pc:graphicFrameChg chg="add mod modGraphic">
          <ac:chgData name="Kelly Braaten" userId="fada6376-89eb-46e0-bdc3-aa89edf40793" providerId="ADAL" clId="{7FA998DD-7103-4BF7-A2CC-96A44D21B96E}" dt="2026-05-15T20:43:01.789" v="6318" actId="20577"/>
          <ac:graphicFrameMkLst>
            <pc:docMk/>
            <pc:sldMk cId="2194885194" sldId="275"/>
            <ac:graphicFrameMk id="4" creationId="{DA38AAD9-B398-A180-AD77-C751C1EBCA0C}"/>
          </ac:graphicFrameMkLst>
        </pc:graphicFrameChg>
      </pc:sldChg>
      <pc:sldChg chg="addSp delSp modSp new mod">
        <pc:chgData name="Kelly Braaten" userId="fada6376-89eb-46e0-bdc3-aa89edf40793" providerId="ADAL" clId="{7FA998DD-7103-4BF7-A2CC-96A44D21B96E}" dt="2026-05-05T19:28:50.129" v="6189" actId="27636"/>
        <pc:sldMkLst>
          <pc:docMk/>
          <pc:sldMk cId="3063929811" sldId="276"/>
        </pc:sldMkLst>
        <pc:spChg chg="mod">
          <ac:chgData name="Kelly Braaten" userId="fada6376-89eb-46e0-bdc3-aa89edf40793" providerId="ADAL" clId="{7FA998DD-7103-4BF7-A2CC-96A44D21B96E}" dt="2026-05-05T19:23:06.869" v="6106" actId="26606"/>
          <ac:spMkLst>
            <pc:docMk/>
            <pc:sldMk cId="3063929811" sldId="276"/>
            <ac:spMk id="2" creationId="{581A7175-ABDE-DFE2-4CA7-72B1D2D7EE3D}"/>
          </ac:spMkLst>
        </pc:spChg>
        <pc:spChg chg="add del mod">
          <ac:chgData name="Kelly Braaten" userId="fada6376-89eb-46e0-bdc3-aa89edf40793" providerId="ADAL" clId="{7FA998DD-7103-4BF7-A2CC-96A44D21B96E}" dt="2026-05-05T19:28:50.129" v="6189" actId="27636"/>
          <ac:spMkLst>
            <pc:docMk/>
            <pc:sldMk cId="3063929811" sldId="276"/>
            <ac:spMk id="3" creationId="{6480CFB7-FC69-86BF-14BC-06BE0FCFED31}"/>
          </ac:spMkLst>
        </pc:spChg>
      </pc:sldChg>
      <pc:sldChg chg="modSp new mod ord">
        <pc:chgData name="Kelly Braaten" userId="fada6376-89eb-46e0-bdc3-aa89edf40793" providerId="ADAL" clId="{7FA998DD-7103-4BF7-A2CC-96A44D21B96E}" dt="2026-05-01T20:47:19.264" v="2104" actId="14100"/>
        <pc:sldMkLst>
          <pc:docMk/>
          <pc:sldMk cId="3435864521" sldId="277"/>
        </pc:sldMkLst>
        <pc:spChg chg="mod">
          <ac:chgData name="Kelly Braaten" userId="fada6376-89eb-46e0-bdc3-aa89edf40793" providerId="ADAL" clId="{7FA998DD-7103-4BF7-A2CC-96A44D21B96E}" dt="2026-05-01T20:35:20.470" v="1774" actId="20577"/>
          <ac:spMkLst>
            <pc:docMk/>
            <pc:sldMk cId="3435864521" sldId="277"/>
            <ac:spMk id="2" creationId="{C124565D-1E8D-431D-E3F1-3F1E25CAE833}"/>
          </ac:spMkLst>
        </pc:spChg>
        <pc:spChg chg="mod">
          <ac:chgData name="Kelly Braaten" userId="fada6376-89eb-46e0-bdc3-aa89edf40793" providerId="ADAL" clId="{7FA998DD-7103-4BF7-A2CC-96A44D21B96E}" dt="2026-05-01T20:47:19.264" v="2104" actId="14100"/>
          <ac:spMkLst>
            <pc:docMk/>
            <pc:sldMk cId="3435864521" sldId="277"/>
            <ac:spMk id="3" creationId="{94EFEBF3-8F71-AAE3-3C16-CCC32D303FDB}"/>
          </ac:spMkLst>
        </pc:spChg>
      </pc:sldChg>
      <pc:sldChg chg="modSp new mod ord">
        <pc:chgData name="Kelly Braaten" userId="fada6376-89eb-46e0-bdc3-aa89edf40793" providerId="ADAL" clId="{7FA998DD-7103-4BF7-A2CC-96A44D21B96E}" dt="2026-05-12T17:59:41.846" v="6286" actId="14100"/>
        <pc:sldMkLst>
          <pc:docMk/>
          <pc:sldMk cId="3774841222" sldId="278"/>
        </pc:sldMkLst>
        <pc:spChg chg="mod">
          <ac:chgData name="Kelly Braaten" userId="fada6376-89eb-46e0-bdc3-aa89edf40793" providerId="ADAL" clId="{7FA998DD-7103-4BF7-A2CC-96A44D21B96E}" dt="2026-05-12T17:57:34.925" v="6257" actId="20577"/>
          <ac:spMkLst>
            <pc:docMk/>
            <pc:sldMk cId="3774841222" sldId="278"/>
            <ac:spMk id="2" creationId="{D87E7375-B667-BC52-1EED-C1BD1D54B608}"/>
          </ac:spMkLst>
        </pc:spChg>
        <pc:spChg chg="mod">
          <ac:chgData name="Kelly Braaten" userId="fada6376-89eb-46e0-bdc3-aa89edf40793" providerId="ADAL" clId="{7FA998DD-7103-4BF7-A2CC-96A44D21B96E}" dt="2026-05-12T17:59:41.846" v="6286" actId="14100"/>
          <ac:spMkLst>
            <pc:docMk/>
            <pc:sldMk cId="3774841222" sldId="278"/>
            <ac:spMk id="3" creationId="{4091A7F9-9EBA-2AFC-A184-6499A27DE932}"/>
          </ac:spMkLst>
        </pc:spChg>
      </pc:sldChg>
      <pc:sldChg chg="addSp delSp modSp new mod ord">
        <pc:chgData name="Kelly Braaten" userId="fada6376-89eb-46e0-bdc3-aa89edf40793" providerId="ADAL" clId="{7FA998DD-7103-4BF7-A2CC-96A44D21B96E}" dt="2026-05-12T17:58:13.631" v="6276" actId="14100"/>
        <pc:sldMkLst>
          <pc:docMk/>
          <pc:sldMk cId="3390605613" sldId="280"/>
        </pc:sldMkLst>
        <pc:spChg chg="mod">
          <ac:chgData name="Kelly Braaten" userId="fada6376-89eb-46e0-bdc3-aa89edf40793" providerId="ADAL" clId="{7FA998DD-7103-4BF7-A2CC-96A44D21B96E}" dt="2026-05-12T17:57:50.295" v="6269" actId="27636"/>
          <ac:spMkLst>
            <pc:docMk/>
            <pc:sldMk cId="3390605613" sldId="280"/>
            <ac:spMk id="2" creationId="{C3889586-0E52-1A29-17BA-E3AD121789EE}"/>
          </ac:spMkLst>
        </pc:spChg>
        <pc:spChg chg="mod">
          <ac:chgData name="Kelly Braaten" userId="fada6376-89eb-46e0-bdc3-aa89edf40793" providerId="ADAL" clId="{7FA998DD-7103-4BF7-A2CC-96A44D21B96E}" dt="2026-05-12T17:58:13.631" v="6276" actId="14100"/>
          <ac:spMkLst>
            <pc:docMk/>
            <pc:sldMk cId="3390605613" sldId="280"/>
            <ac:spMk id="3" creationId="{85A7C155-9383-6B7B-CB7B-43ED64BA931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430FE-7605-471F-A1F6-915E2314D1AA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59514D4-ABF1-42BD-898A-A4B6577D964B}">
      <dgm:prSet/>
      <dgm:spPr/>
      <dgm:t>
        <a:bodyPr/>
        <a:lstStyle/>
        <a:p>
          <a:r>
            <a:rPr lang="en-US" dirty="0"/>
            <a:t>Model of Care (MOC) Training Purpose and Requirement </a:t>
          </a:r>
        </a:p>
      </dgm:t>
    </dgm:pt>
    <dgm:pt modelId="{BAF8A4CE-BA4B-417D-97FF-1B5AF4CB0FD8}" type="parTrans" cxnId="{AAD60799-EF6B-4833-9D6C-20F972403411}">
      <dgm:prSet/>
      <dgm:spPr/>
      <dgm:t>
        <a:bodyPr/>
        <a:lstStyle/>
        <a:p>
          <a:endParaRPr lang="en-US"/>
        </a:p>
      </dgm:t>
    </dgm:pt>
    <dgm:pt modelId="{012FF1F2-D8B4-4D5F-8569-56BB83F14D9C}" type="sibTrans" cxnId="{AAD60799-EF6B-4833-9D6C-20F972403411}">
      <dgm:prSet/>
      <dgm:spPr/>
      <dgm:t>
        <a:bodyPr/>
        <a:lstStyle/>
        <a:p>
          <a:endParaRPr lang="en-US"/>
        </a:p>
      </dgm:t>
    </dgm:pt>
    <dgm:pt modelId="{E49303AD-0D42-4DBC-9914-52FC76808D07}">
      <dgm:prSet/>
      <dgm:spPr/>
      <dgm:t>
        <a:bodyPr/>
        <a:lstStyle/>
        <a:p>
          <a:r>
            <a:rPr lang="en-US" dirty="0"/>
            <a:t>Our Special Needs Plans</a:t>
          </a:r>
        </a:p>
      </dgm:t>
    </dgm:pt>
    <dgm:pt modelId="{494B4819-C08F-47E7-A895-50CACF113A7E}" type="parTrans" cxnId="{3868FBE3-E448-4684-A805-BB358A5EB9F9}">
      <dgm:prSet/>
      <dgm:spPr/>
      <dgm:t>
        <a:bodyPr/>
        <a:lstStyle/>
        <a:p>
          <a:endParaRPr lang="en-US"/>
        </a:p>
      </dgm:t>
    </dgm:pt>
    <dgm:pt modelId="{68299CED-9C7B-452D-B9B4-C8478F44F54C}" type="sibTrans" cxnId="{3868FBE3-E448-4684-A805-BB358A5EB9F9}">
      <dgm:prSet/>
      <dgm:spPr/>
      <dgm:t>
        <a:bodyPr/>
        <a:lstStyle/>
        <a:p>
          <a:endParaRPr lang="en-US"/>
        </a:p>
      </dgm:t>
    </dgm:pt>
    <dgm:pt modelId="{CFE13001-3473-4866-ACC1-8ABF0E331139}">
      <dgm:prSet/>
      <dgm:spPr/>
      <dgm:t>
        <a:bodyPr/>
        <a:lstStyle/>
        <a:p>
          <a:r>
            <a:rPr lang="en-US" dirty="0"/>
            <a:t>Care Coordination</a:t>
          </a:r>
        </a:p>
      </dgm:t>
    </dgm:pt>
    <dgm:pt modelId="{465F36D2-764D-44FB-AAE4-597E44B6F734}" type="parTrans" cxnId="{87AE15FE-546A-4B87-AD81-CEFB02527EC9}">
      <dgm:prSet/>
      <dgm:spPr/>
      <dgm:t>
        <a:bodyPr/>
        <a:lstStyle/>
        <a:p>
          <a:endParaRPr lang="en-US"/>
        </a:p>
      </dgm:t>
    </dgm:pt>
    <dgm:pt modelId="{695AD4A9-8DC8-412A-AF02-DDA323F53507}" type="sibTrans" cxnId="{87AE15FE-546A-4B87-AD81-CEFB02527EC9}">
      <dgm:prSet/>
      <dgm:spPr/>
      <dgm:t>
        <a:bodyPr/>
        <a:lstStyle/>
        <a:p>
          <a:endParaRPr lang="en-US"/>
        </a:p>
      </dgm:t>
    </dgm:pt>
    <dgm:pt modelId="{7818CDBA-6506-4E43-86B7-8B91977BE6FB}">
      <dgm:prSet/>
      <dgm:spPr/>
      <dgm:t>
        <a:bodyPr/>
        <a:lstStyle/>
        <a:p>
          <a:r>
            <a:rPr lang="en-US" dirty="0"/>
            <a:t>Transitions of Care</a:t>
          </a:r>
        </a:p>
      </dgm:t>
    </dgm:pt>
    <dgm:pt modelId="{CE167F2C-2289-4B6C-BC8A-74B12F1256F3}" type="parTrans" cxnId="{CC3BC0A4-26DF-4528-B053-A4A96D45371C}">
      <dgm:prSet/>
      <dgm:spPr/>
      <dgm:t>
        <a:bodyPr/>
        <a:lstStyle/>
        <a:p>
          <a:endParaRPr lang="en-US"/>
        </a:p>
      </dgm:t>
    </dgm:pt>
    <dgm:pt modelId="{0FB43FEE-6059-4A8D-8231-452041DA07E0}" type="sibTrans" cxnId="{CC3BC0A4-26DF-4528-B053-A4A96D45371C}">
      <dgm:prSet/>
      <dgm:spPr/>
      <dgm:t>
        <a:bodyPr/>
        <a:lstStyle/>
        <a:p>
          <a:endParaRPr lang="en-US"/>
        </a:p>
      </dgm:t>
    </dgm:pt>
    <dgm:pt modelId="{F09991BC-0C0C-4C52-BE27-D79D03743038}">
      <dgm:prSet/>
      <dgm:spPr/>
      <dgm:t>
        <a:bodyPr/>
        <a:lstStyle/>
        <a:p>
          <a:r>
            <a:rPr lang="en-US" dirty="0"/>
            <a:t>The Interdisciplinary Care Team (ICT) </a:t>
          </a:r>
        </a:p>
      </dgm:t>
    </dgm:pt>
    <dgm:pt modelId="{3479FAD8-1C69-407C-B048-99AA21738F33}" type="parTrans" cxnId="{7933CAEB-C1F3-43C8-8EFA-CFCEF6AED26B}">
      <dgm:prSet/>
      <dgm:spPr/>
      <dgm:t>
        <a:bodyPr/>
        <a:lstStyle/>
        <a:p>
          <a:endParaRPr lang="en-US"/>
        </a:p>
      </dgm:t>
    </dgm:pt>
    <dgm:pt modelId="{3C96ABE4-0857-44B9-9AA3-EB026594BEA2}" type="sibTrans" cxnId="{7933CAEB-C1F3-43C8-8EFA-CFCEF6AED26B}">
      <dgm:prSet/>
      <dgm:spPr/>
      <dgm:t>
        <a:bodyPr/>
        <a:lstStyle/>
        <a:p>
          <a:endParaRPr lang="en-US"/>
        </a:p>
      </dgm:t>
    </dgm:pt>
    <dgm:pt modelId="{FE6A1DE9-944D-4772-BD5C-3D8CAE8701C9}">
      <dgm:prSet/>
      <dgm:spPr/>
      <dgm:t>
        <a:bodyPr/>
        <a:lstStyle/>
        <a:p>
          <a:r>
            <a:rPr lang="en-US" dirty="0"/>
            <a:t>Clinical Practice Guidelines							</a:t>
          </a:r>
        </a:p>
      </dgm:t>
    </dgm:pt>
    <dgm:pt modelId="{E9654246-A3B3-4A43-9A22-EB670A881D2B}" type="parTrans" cxnId="{75F5C76E-5AC2-418F-9697-09C14DA7F7BA}">
      <dgm:prSet/>
      <dgm:spPr/>
      <dgm:t>
        <a:bodyPr/>
        <a:lstStyle/>
        <a:p>
          <a:endParaRPr lang="en-US"/>
        </a:p>
      </dgm:t>
    </dgm:pt>
    <dgm:pt modelId="{62F7DCEF-6E59-4780-809E-7D89543BD2ED}" type="sibTrans" cxnId="{75F5C76E-5AC2-418F-9697-09C14DA7F7BA}">
      <dgm:prSet/>
      <dgm:spPr/>
      <dgm:t>
        <a:bodyPr/>
        <a:lstStyle/>
        <a:p>
          <a:endParaRPr lang="en-US"/>
        </a:p>
      </dgm:t>
    </dgm:pt>
    <dgm:pt modelId="{ACCAF8ED-CA00-4A5A-8E42-4034C5D7EFC8}">
      <dgm:prSet/>
      <dgm:spPr/>
      <dgm:t>
        <a:bodyPr/>
        <a:lstStyle/>
        <a:p>
          <a:r>
            <a:rPr lang="en-US" dirty="0"/>
            <a:t>Goals and Summary</a:t>
          </a:r>
        </a:p>
      </dgm:t>
    </dgm:pt>
    <dgm:pt modelId="{207F67DE-CF8E-493F-92BD-9FF5101F1EF7}" type="parTrans" cxnId="{8AAE5B62-1599-468F-918D-C55313C4413E}">
      <dgm:prSet/>
      <dgm:spPr/>
      <dgm:t>
        <a:bodyPr/>
        <a:lstStyle/>
        <a:p>
          <a:endParaRPr lang="en-US"/>
        </a:p>
      </dgm:t>
    </dgm:pt>
    <dgm:pt modelId="{10E78FB7-3D18-4F6A-8B04-9B837D9794FC}" type="sibTrans" cxnId="{8AAE5B62-1599-468F-918D-C55313C4413E}">
      <dgm:prSet/>
      <dgm:spPr/>
      <dgm:t>
        <a:bodyPr/>
        <a:lstStyle/>
        <a:p>
          <a:endParaRPr lang="en-US"/>
        </a:p>
      </dgm:t>
    </dgm:pt>
    <dgm:pt modelId="{E70C3E66-291A-47F3-A7DE-207527460788}" type="pres">
      <dgm:prSet presAssocID="{E34430FE-7605-471F-A1F6-915E2314D1AA}" presName="vert0" presStyleCnt="0">
        <dgm:presLayoutVars>
          <dgm:dir/>
          <dgm:animOne val="branch"/>
          <dgm:animLvl val="lvl"/>
        </dgm:presLayoutVars>
      </dgm:prSet>
      <dgm:spPr/>
    </dgm:pt>
    <dgm:pt modelId="{F2449765-3B76-4C3B-9EBD-0766D5F6E68C}" type="pres">
      <dgm:prSet presAssocID="{759514D4-ABF1-42BD-898A-A4B6577D964B}" presName="thickLine" presStyleLbl="alignNode1" presStyleIdx="0" presStyleCnt="7"/>
      <dgm:spPr/>
    </dgm:pt>
    <dgm:pt modelId="{1700A47F-F107-490F-9B16-654FB1C32073}" type="pres">
      <dgm:prSet presAssocID="{759514D4-ABF1-42BD-898A-A4B6577D964B}" presName="horz1" presStyleCnt="0"/>
      <dgm:spPr/>
    </dgm:pt>
    <dgm:pt modelId="{1A5696E7-9D09-4733-BD4A-DE12F2017750}" type="pres">
      <dgm:prSet presAssocID="{759514D4-ABF1-42BD-898A-A4B6577D964B}" presName="tx1" presStyleLbl="revTx" presStyleIdx="0" presStyleCnt="7"/>
      <dgm:spPr/>
    </dgm:pt>
    <dgm:pt modelId="{B8ADB64E-4C09-4B85-B59A-142731873317}" type="pres">
      <dgm:prSet presAssocID="{759514D4-ABF1-42BD-898A-A4B6577D964B}" presName="vert1" presStyleCnt="0"/>
      <dgm:spPr/>
    </dgm:pt>
    <dgm:pt modelId="{271AF8A9-713C-4994-B3E5-97B89897E2A3}" type="pres">
      <dgm:prSet presAssocID="{E49303AD-0D42-4DBC-9914-52FC76808D07}" presName="thickLine" presStyleLbl="alignNode1" presStyleIdx="1" presStyleCnt="7"/>
      <dgm:spPr/>
    </dgm:pt>
    <dgm:pt modelId="{919D77DA-6EE7-4358-9458-C43BFFC31831}" type="pres">
      <dgm:prSet presAssocID="{E49303AD-0D42-4DBC-9914-52FC76808D07}" presName="horz1" presStyleCnt="0"/>
      <dgm:spPr/>
    </dgm:pt>
    <dgm:pt modelId="{E474B119-42E8-4C1E-A23F-D6BD30301534}" type="pres">
      <dgm:prSet presAssocID="{E49303AD-0D42-4DBC-9914-52FC76808D07}" presName="tx1" presStyleLbl="revTx" presStyleIdx="1" presStyleCnt="7"/>
      <dgm:spPr/>
    </dgm:pt>
    <dgm:pt modelId="{CF7D0D4B-1EFD-4C3C-92D1-BA6A0C7C740A}" type="pres">
      <dgm:prSet presAssocID="{E49303AD-0D42-4DBC-9914-52FC76808D07}" presName="vert1" presStyleCnt="0"/>
      <dgm:spPr/>
    </dgm:pt>
    <dgm:pt modelId="{963EE708-1B46-4EC8-AADB-EF4DDC3DD3F2}" type="pres">
      <dgm:prSet presAssocID="{CFE13001-3473-4866-ACC1-8ABF0E331139}" presName="thickLine" presStyleLbl="alignNode1" presStyleIdx="2" presStyleCnt="7"/>
      <dgm:spPr/>
    </dgm:pt>
    <dgm:pt modelId="{7AEE4403-C382-4728-B9FB-7F9039286D02}" type="pres">
      <dgm:prSet presAssocID="{CFE13001-3473-4866-ACC1-8ABF0E331139}" presName="horz1" presStyleCnt="0"/>
      <dgm:spPr/>
    </dgm:pt>
    <dgm:pt modelId="{8154101D-D2F7-4172-8A2C-6DF7A1ADEE91}" type="pres">
      <dgm:prSet presAssocID="{CFE13001-3473-4866-ACC1-8ABF0E331139}" presName="tx1" presStyleLbl="revTx" presStyleIdx="2" presStyleCnt="7"/>
      <dgm:spPr/>
    </dgm:pt>
    <dgm:pt modelId="{41CBF615-004D-422C-B212-B6019F5640D6}" type="pres">
      <dgm:prSet presAssocID="{CFE13001-3473-4866-ACC1-8ABF0E331139}" presName="vert1" presStyleCnt="0"/>
      <dgm:spPr/>
    </dgm:pt>
    <dgm:pt modelId="{3C8F319F-7FF7-43DC-BDF9-3FC3130B1A76}" type="pres">
      <dgm:prSet presAssocID="{F09991BC-0C0C-4C52-BE27-D79D03743038}" presName="thickLine" presStyleLbl="alignNode1" presStyleIdx="3" presStyleCnt="7"/>
      <dgm:spPr/>
    </dgm:pt>
    <dgm:pt modelId="{5A2340B7-59DF-40A0-812A-F1C9C5A031B4}" type="pres">
      <dgm:prSet presAssocID="{F09991BC-0C0C-4C52-BE27-D79D03743038}" presName="horz1" presStyleCnt="0"/>
      <dgm:spPr/>
    </dgm:pt>
    <dgm:pt modelId="{BE42EB03-C56B-4E01-841C-ADFC827DF5D9}" type="pres">
      <dgm:prSet presAssocID="{F09991BC-0C0C-4C52-BE27-D79D03743038}" presName="tx1" presStyleLbl="revTx" presStyleIdx="3" presStyleCnt="7"/>
      <dgm:spPr/>
    </dgm:pt>
    <dgm:pt modelId="{786423B4-A74E-42FE-BE81-4A45C2C37439}" type="pres">
      <dgm:prSet presAssocID="{F09991BC-0C0C-4C52-BE27-D79D03743038}" presName="vert1" presStyleCnt="0"/>
      <dgm:spPr/>
    </dgm:pt>
    <dgm:pt modelId="{8358DA52-654C-4B38-BCFE-6A79A3872BD3}" type="pres">
      <dgm:prSet presAssocID="{7818CDBA-6506-4E43-86B7-8B91977BE6FB}" presName="thickLine" presStyleLbl="alignNode1" presStyleIdx="4" presStyleCnt="7"/>
      <dgm:spPr/>
    </dgm:pt>
    <dgm:pt modelId="{0FA01914-D8BD-49E8-B1E0-7D4F37866DE5}" type="pres">
      <dgm:prSet presAssocID="{7818CDBA-6506-4E43-86B7-8B91977BE6FB}" presName="horz1" presStyleCnt="0"/>
      <dgm:spPr/>
    </dgm:pt>
    <dgm:pt modelId="{C639ACFD-8D7D-4A69-B9C3-9E4DDC9F5D3F}" type="pres">
      <dgm:prSet presAssocID="{7818CDBA-6506-4E43-86B7-8B91977BE6FB}" presName="tx1" presStyleLbl="revTx" presStyleIdx="4" presStyleCnt="7"/>
      <dgm:spPr/>
    </dgm:pt>
    <dgm:pt modelId="{E56F3B54-3FCD-4446-8CCC-3B0A45E3C633}" type="pres">
      <dgm:prSet presAssocID="{7818CDBA-6506-4E43-86B7-8B91977BE6FB}" presName="vert1" presStyleCnt="0"/>
      <dgm:spPr/>
    </dgm:pt>
    <dgm:pt modelId="{7663E022-81EA-464F-B453-E41C13813657}" type="pres">
      <dgm:prSet presAssocID="{FE6A1DE9-944D-4772-BD5C-3D8CAE8701C9}" presName="thickLine" presStyleLbl="alignNode1" presStyleIdx="5" presStyleCnt="7"/>
      <dgm:spPr/>
    </dgm:pt>
    <dgm:pt modelId="{F51B0DB8-5B5F-45A5-BB6C-F18AA6AEC4FB}" type="pres">
      <dgm:prSet presAssocID="{FE6A1DE9-944D-4772-BD5C-3D8CAE8701C9}" presName="horz1" presStyleCnt="0"/>
      <dgm:spPr/>
    </dgm:pt>
    <dgm:pt modelId="{3590B8D3-45AE-4AA6-96F8-227B664EDC3C}" type="pres">
      <dgm:prSet presAssocID="{FE6A1DE9-944D-4772-BD5C-3D8CAE8701C9}" presName="tx1" presStyleLbl="revTx" presStyleIdx="5" presStyleCnt="7"/>
      <dgm:spPr/>
    </dgm:pt>
    <dgm:pt modelId="{4F61E11C-2B3D-429B-8A71-E6557147BE11}" type="pres">
      <dgm:prSet presAssocID="{FE6A1DE9-944D-4772-BD5C-3D8CAE8701C9}" presName="vert1" presStyleCnt="0"/>
      <dgm:spPr/>
    </dgm:pt>
    <dgm:pt modelId="{1CBADB79-EC06-48EF-8840-1F756A315491}" type="pres">
      <dgm:prSet presAssocID="{ACCAF8ED-CA00-4A5A-8E42-4034C5D7EFC8}" presName="thickLine" presStyleLbl="alignNode1" presStyleIdx="6" presStyleCnt="7"/>
      <dgm:spPr/>
    </dgm:pt>
    <dgm:pt modelId="{3196A5FE-B7EE-46A1-8354-4FA0DDEB76F2}" type="pres">
      <dgm:prSet presAssocID="{ACCAF8ED-CA00-4A5A-8E42-4034C5D7EFC8}" presName="horz1" presStyleCnt="0"/>
      <dgm:spPr/>
    </dgm:pt>
    <dgm:pt modelId="{148A5D72-75CF-4696-9FEA-79529FA9ECA5}" type="pres">
      <dgm:prSet presAssocID="{ACCAF8ED-CA00-4A5A-8E42-4034C5D7EFC8}" presName="tx1" presStyleLbl="revTx" presStyleIdx="6" presStyleCnt="7"/>
      <dgm:spPr/>
    </dgm:pt>
    <dgm:pt modelId="{6216CE82-348E-42D4-A08F-944156C44A94}" type="pres">
      <dgm:prSet presAssocID="{ACCAF8ED-CA00-4A5A-8E42-4034C5D7EFC8}" presName="vert1" presStyleCnt="0"/>
      <dgm:spPr/>
    </dgm:pt>
  </dgm:ptLst>
  <dgm:cxnLst>
    <dgm:cxn modelId="{E5CD8F32-C753-4236-8C4C-13D01802F7B3}" type="presOf" srcId="{7818CDBA-6506-4E43-86B7-8B91977BE6FB}" destId="{C639ACFD-8D7D-4A69-B9C3-9E4DDC9F5D3F}" srcOrd="0" destOrd="0" presId="urn:microsoft.com/office/officeart/2008/layout/LinedList"/>
    <dgm:cxn modelId="{E29C8F40-D4A7-4082-B0C4-98D093DBF374}" type="presOf" srcId="{E34430FE-7605-471F-A1F6-915E2314D1AA}" destId="{E70C3E66-291A-47F3-A7DE-207527460788}" srcOrd="0" destOrd="0" presId="urn:microsoft.com/office/officeart/2008/layout/LinedList"/>
    <dgm:cxn modelId="{8AAE5B62-1599-468F-918D-C55313C4413E}" srcId="{E34430FE-7605-471F-A1F6-915E2314D1AA}" destId="{ACCAF8ED-CA00-4A5A-8E42-4034C5D7EFC8}" srcOrd="6" destOrd="0" parTransId="{207F67DE-CF8E-493F-92BD-9FF5101F1EF7}" sibTransId="{10E78FB7-3D18-4F6A-8B04-9B837D9794FC}"/>
    <dgm:cxn modelId="{34D25C6A-D497-496F-A94B-0EB358339A98}" type="presOf" srcId="{F09991BC-0C0C-4C52-BE27-D79D03743038}" destId="{BE42EB03-C56B-4E01-841C-ADFC827DF5D9}" srcOrd="0" destOrd="0" presId="urn:microsoft.com/office/officeart/2008/layout/LinedList"/>
    <dgm:cxn modelId="{75F5C76E-5AC2-418F-9697-09C14DA7F7BA}" srcId="{E34430FE-7605-471F-A1F6-915E2314D1AA}" destId="{FE6A1DE9-944D-4772-BD5C-3D8CAE8701C9}" srcOrd="5" destOrd="0" parTransId="{E9654246-A3B3-4A43-9A22-EB670A881D2B}" sibTransId="{62F7DCEF-6E59-4780-809E-7D89543BD2ED}"/>
    <dgm:cxn modelId="{A2DA9F96-DE6D-4DA8-BF3B-37B5E85A208B}" type="presOf" srcId="{759514D4-ABF1-42BD-898A-A4B6577D964B}" destId="{1A5696E7-9D09-4733-BD4A-DE12F2017750}" srcOrd="0" destOrd="0" presId="urn:microsoft.com/office/officeart/2008/layout/LinedList"/>
    <dgm:cxn modelId="{AAD60799-EF6B-4833-9D6C-20F972403411}" srcId="{E34430FE-7605-471F-A1F6-915E2314D1AA}" destId="{759514D4-ABF1-42BD-898A-A4B6577D964B}" srcOrd="0" destOrd="0" parTransId="{BAF8A4CE-BA4B-417D-97FF-1B5AF4CB0FD8}" sibTransId="{012FF1F2-D8B4-4D5F-8569-56BB83F14D9C}"/>
    <dgm:cxn modelId="{1BFBD2A1-F3C8-4F32-88BC-8279D0047E8D}" type="presOf" srcId="{ACCAF8ED-CA00-4A5A-8E42-4034C5D7EFC8}" destId="{148A5D72-75CF-4696-9FEA-79529FA9ECA5}" srcOrd="0" destOrd="0" presId="urn:microsoft.com/office/officeart/2008/layout/LinedList"/>
    <dgm:cxn modelId="{CC3BC0A4-26DF-4528-B053-A4A96D45371C}" srcId="{E34430FE-7605-471F-A1F6-915E2314D1AA}" destId="{7818CDBA-6506-4E43-86B7-8B91977BE6FB}" srcOrd="4" destOrd="0" parTransId="{CE167F2C-2289-4B6C-BC8A-74B12F1256F3}" sibTransId="{0FB43FEE-6059-4A8D-8231-452041DA07E0}"/>
    <dgm:cxn modelId="{FDD554CD-15AB-44D2-BAC4-094954913628}" type="presOf" srcId="{CFE13001-3473-4866-ACC1-8ABF0E331139}" destId="{8154101D-D2F7-4172-8A2C-6DF7A1ADEE91}" srcOrd="0" destOrd="0" presId="urn:microsoft.com/office/officeart/2008/layout/LinedList"/>
    <dgm:cxn modelId="{5D561FDC-1125-4F2F-94F4-F6F768D543F3}" type="presOf" srcId="{FE6A1DE9-944D-4772-BD5C-3D8CAE8701C9}" destId="{3590B8D3-45AE-4AA6-96F8-227B664EDC3C}" srcOrd="0" destOrd="0" presId="urn:microsoft.com/office/officeart/2008/layout/LinedList"/>
    <dgm:cxn modelId="{3868FBE3-E448-4684-A805-BB358A5EB9F9}" srcId="{E34430FE-7605-471F-A1F6-915E2314D1AA}" destId="{E49303AD-0D42-4DBC-9914-52FC76808D07}" srcOrd="1" destOrd="0" parTransId="{494B4819-C08F-47E7-A895-50CACF113A7E}" sibTransId="{68299CED-9C7B-452D-B9B4-C8478F44F54C}"/>
    <dgm:cxn modelId="{7933CAEB-C1F3-43C8-8EFA-CFCEF6AED26B}" srcId="{E34430FE-7605-471F-A1F6-915E2314D1AA}" destId="{F09991BC-0C0C-4C52-BE27-D79D03743038}" srcOrd="3" destOrd="0" parTransId="{3479FAD8-1C69-407C-B048-99AA21738F33}" sibTransId="{3C96ABE4-0857-44B9-9AA3-EB026594BEA2}"/>
    <dgm:cxn modelId="{BDA53CF4-0DFC-4EAD-917D-8CF3D528F0B9}" type="presOf" srcId="{E49303AD-0D42-4DBC-9914-52FC76808D07}" destId="{E474B119-42E8-4C1E-A23F-D6BD30301534}" srcOrd="0" destOrd="0" presId="urn:microsoft.com/office/officeart/2008/layout/LinedList"/>
    <dgm:cxn modelId="{87AE15FE-546A-4B87-AD81-CEFB02527EC9}" srcId="{E34430FE-7605-471F-A1F6-915E2314D1AA}" destId="{CFE13001-3473-4866-ACC1-8ABF0E331139}" srcOrd="2" destOrd="0" parTransId="{465F36D2-764D-44FB-AAE4-597E44B6F734}" sibTransId="{695AD4A9-8DC8-412A-AF02-DDA323F53507}"/>
    <dgm:cxn modelId="{21BE52E9-D0C0-4017-A5ED-EEC82BBEFF2A}" type="presParOf" srcId="{E70C3E66-291A-47F3-A7DE-207527460788}" destId="{F2449765-3B76-4C3B-9EBD-0766D5F6E68C}" srcOrd="0" destOrd="0" presId="urn:microsoft.com/office/officeart/2008/layout/LinedList"/>
    <dgm:cxn modelId="{414D0CF5-798B-4E4E-B3EB-DCDB5E9449B8}" type="presParOf" srcId="{E70C3E66-291A-47F3-A7DE-207527460788}" destId="{1700A47F-F107-490F-9B16-654FB1C32073}" srcOrd="1" destOrd="0" presId="urn:microsoft.com/office/officeart/2008/layout/LinedList"/>
    <dgm:cxn modelId="{96D0D4C6-E3CE-4FCF-BACD-D2B07F553F4D}" type="presParOf" srcId="{1700A47F-F107-490F-9B16-654FB1C32073}" destId="{1A5696E7-9D09-4733-BD4A-DE12F2017750}" srcOrd="0" destOrd="0" presId="urn:microsoft.com/office/officeart/2008/layout/LinedList"/>
    <dgm:cxn modelId="{D1B82A68-C442-421C-BC7E-833F6309BEB6}" type="presParOf" srcId="{1700A47F-F107-490F-9B16-654FB1C32073}" destId="{B8ADB64E-4C09-4B85-B59A-142731873317}" srcOrd="1" destOrd="0" presId="urn:microsoft.com/office/officeart/2008/layout/LinedList"/>
    <dgm:cxn modelId="{5860F652-1C33-4791-A938-1ACF5FAE15CF}" type="presParOf" srcId="{E70C3E66-291A-47F3-A7DE-207527460788}" destId="{271AF8A9-713C-4994-B3E5-97B89897E2A3}" srcOrd="2" destOrd="0" presId="urn:microsoft.com/office/officeart/2008/layout/LinedList"/>
    <dgm:cxn modelId="{829DD88E-59E7-46C5-92EF-816F73960CEC}" type="presParOf" srcId="{E70C3E66-291A-47F3-A7DE-207527460788}" destId="{919D77DA-6EE7-4358-9458-C43BFFC31831}" srcOrd="3" destOrd="0" presId="urn:microsoft.com/office/officeart/2008/layout/LinedList"/>
    <dgm:cxn modelId="{8959FBE8-4265-4B1E-BC4E-FDFE8964E634}" type="presParOf" srcId="{919D77DA-6EE7-4358-9458-C43BFFC31831}" destId="{E474B119-42E8-4C1E-A23F-D6BD30301534}" srcOrd="0" destOrd="0" presId="urn:microsoft.com/office/officeart/2008/layout/LinedList"/>
    <dgm:cxn modelId="{A82567D2-BF95-4E5E-B409-4BC23EC5F9F3}" type="presParOf" srcId="{919D77DA-6EE7-4358-9458-C43BFFC31831}" destId="{CF7D0D4B-1EFD-4C3C-92D1-BA6A0C7C740A}" srcOrd="1" destOrd="0" presId="urn:microsoft.com/office/officeart/2008/layout/LinedList"/>
    <dgm:cxn modelId="{E67529BE-4408-4478-A91A-3DB1A6300B91}" type="presParOf" srcId="{E70C3E66-291A-47F3-A7DE-207527460788}" destId="{963EE708-1B46-4EC8-AADB-EF4DDC3DD3F2}" srcOrd="4" destOrd="0" presId="urn:microsoft.com/office/officeart/2008/layout/LinedList"/>
    <dgm:cxn modelId="{2139FA56-4D91-44FC-BFEF-605F2F416384}" type="presParOf" srcId="{E70C3E66-291A-47F3-A7DE-207527460788}" destId="{7AEE4403-C382-4728-B9FB-7F9039286D02}" srcOrd="5" destOrd="0" presId="urn:microsoft.com/office/officeart/2008/layout/LinedList"/>
    <dgm:cxn modelId="{289E80CC-0763-4044-BC86-78FAFCBD91D9}" type="presParOf" srcId="{7AEE4403-C382-4728-B9FB-7F9039286D02}" destId="{8154101D-D2F7-4172-8A2C-6DF7A1ADEE91}" srcOrd="0" destOrd="0" presId="urn:microsoft.com/office/officeart/2008/layout/LinedList"/>
    <dgm:cxn modelId="{8F7800D2-0F9F-4ACC-82B9-5A6C672DCF68}" type="presParOf" srcId="{7AEE4403-C382-4728-B9FB-7F9039286D02}" destId="{41CBF615-004D-422C-B212-B6019F5640D6}" srcOrd="1" destOrd="0" presId="urn:microsoft.com/office/officeart/2008/layout/LinedList"/>
    <dgm:cxn modelId="{81255302-20AE-4F22-AA9C-80FD76DE86C0}" type="presParOf" srcId="{E70C3E66-291A-47F3-A7DE-207527460788}" destId="{3C8F319F-7FF7-43DC-BDF9-3FC3130B1A76}" srcOrd="6" destOrd="0" presId="urn:microsoft.com/office/officeart/2008/layout/LinedList"/>
    <dgm:cxn modelId="{DC426E64-64BE-488C-813E-BF059B31212A}" type="presParOf" srcId="{E70C3E66-291A-47F3-A7DE-207527460788}" destId="{5A2340B7-59DF-40A0-812A-F1C9C5A031B4}" srcOrd="7" destOrd="0" presId="urn:microsoft.com/office/officeart/2008/layout/LinedList"/>
    <dgm:cxn modelId="{7D6B058D-EBDA-460E-8E90-4CCD6625B317}" type="presParOf" srcId="{5A2340B7-59DF-40A0-812A-F1C9C5A031B4}" destId="{BE42EB03-C56B-4E01-841C-ADFC827DF5D9}" srcOrd="0" destOrd="0" presId="urn:microsoft.com/office/officeart/2008/layout/LinedList"/>
    <dgm:cxn modelId="{63A73C1A-45FA-4E02-9915-26A1F919D594}" type="presParOf" srcId="{5A2340B7-59DF-40A0-812A-F1C9C5A031B4}" destId="{786423B4-A74E-42FE-BE81-4A45C2C37439}" srcOrd="1" destOrd="0" presId="urn:microsoft.com/office/officeart/2008/layout/LinedList"/>
    <dgm:cxn modelId="{52F04AA4-9B59-4B61-BFE5-3D472820BB1F}" type="presParOf" srcId="{E70C3E66-291A-47F3-A7DE-207527460788}" destId="{8358DA52-654C-4B38-BCFE-6A79A3872BD3}" srcOrd="8" destOrd="0" presId="urn:microsoft.com/office/officeart/2008/layout/LinedList"/>
    <dgm:cxn modelId="{C781219F-6FF4-4C97-AA30-83EB467CDDAA}" type="presParOf" srcId="{E70C3E66-291A-47F3-A7DE-207527460788}" destId="{0FA01914-D8BD-49E8-B1E0-7D4F37866DE5}" srcOrd="9" destOrd="0" presId="urn:microsoft.com/office/officeart/2008/layout/LinedList"/>
    <dgm:cxn modelId="{ED387925-4BDE-4929-AB39-4CC2922989A8}" type="presParOf" srcId="{0FA01914-D8BD-49E8-B1E0-7D4F37866DE5}" destId="{C639ACFD-8D7D-4A69-B9C3-9E4DDC9F5D3F}" srcOrd="0" destOrd="0" presId="urn:microsoft.com/office/officeart/2008/layout/LinedList"/>
    <dgm:cxn modelId="{32F7F5B2-02FE-4AE7-8357-833C5A2CCA09}" type="presParOf" srcId="{0FA01914-D8BD-49E8-B1E0-7D4F37866DE5}" destId="{E56F3B54-3FCD-4446-8CCC-3B0A45E3C633}" srcOrd="1" destOrd="0" presId="urn:microsoft.com/office/officeart/2008/layout/LinedList"/>
    <dgm:cxn modelId="{0C373378-BDCD-4546-A770-439CA14657E5}" type="presParOf" srcId="{E70C3E66-291A-47F3-A7DE-207527460788}" destId="{7663E022-81EA-464F-B453-E41C13813657}" srcOrd="10" destOrd="0" presId="urn:microsoft.com/office/officeart/2008/layout/LinedList"/>
    <dgm:cxn modelId="{D2F0540D-1D94-412D-A315-D763A08FDA3B}" type="presParOf" srcId="{E70C3E66-291A-47F3-A7DE-207527460788}" destId="{F51B0DB8-5B5F-45A5-BB6C-F18AA6AEC4FB}" srcOrd="11" destOrd="0" presId="urn:microsoft.com/office/officeart/2008/layout/LinedList"/>
    <dgm:cxn modelId="{01CEC7C9-A817-4199-BB4D-60A2D3218E55}" type="presParOf" srcId="{F51B0DB8-5B5F-45A5-BB6C-F18AA6AEC4FB}" destId="{3590B8D3-45AE-4AA6-96F8-227B664EDC3C}" srcOrd="0" destOrd="0" presId="urn:microsoft.com/office/officeart/2008/layout/LinedList"/>
    <dgm:cxn modelId="{385E05C1-4E2A-464D-B3B6-25772AFF5FD3}" type="presParOf" srcId="{F51B0DB8-5B5F-45A5-BB6C-F18AA6AEC4FB}" destId="{4F61E11C-2B3D-429B-8A71-E6557147BE11}" srcOrd="1" destOrd="0" presId="urn:microsoft.com/office/officeart/2008/layout/LinedList"/>
    <dgm:cxn modelId="{AA7DF0E1-F23D-49FE-90E3-D9674311A304}" type="presParOf" srcId="{E70C3E66-291A-47F3-A7DE-207527460788}" destId="{1CBADB79-EC06-48EF-8840-1F756A315491}" srcOrd="12" destOrd="0" presId="urn:microsoft.com/office/officeart/2008/layout/LinedList"/>
    <dgm:cxn modelId="{F4B4A9DC-EBEF-46C1-917C-B81904E959C5}" type="presParOf" srcId="{E70C3E66-291A-47F3-A7DE-207527460788}" destId="{3196A5FE-B7EE-46A1-8354-4FA0DDEB76F2}" srcOrd="13" destOrd="0" presId="urn:microsoft.com/office/officeart/2008/layout/LinedList"/>
    <dgm:cxn modelId="{CFB6478D-0764-48DB-9A6E-CCD0A72FAD66}" type="presParOf" srcId="{3196A5FE-B7EE-46A1-8354-4FA0DDEB76F2}" destId="{148A5D72-75CF-4696-9FEA-79529FA9ECA5}" srcOrd="0" destOrd="0" presId="urn:microsoft.com/office/officeart/2008/layout/LinedList"/>
    <dgm:cxn modelId="{58E4C829-B434-4D7F-9759-D1D1D26657BC}" type="presParOf" srcId="{3196A5FE-B7EE-46A1-8354-4FA0DDEB76F2}" destId="{6216CE82-348E-42D4-A08F-944156C44A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49765-3B76-4C3B-9EBD-0766D5F6E68C}">
      <dsp:nvSpPr>
        <dsp:cNvPr id="0" name=""/>
        <dsp:cNvSpPr/>
      </dsp:nvSpPr>
      <dsp:spPr>
        <a:xfrm>
          <a:off x="0" y="375"/>
          <a:ext cx="848889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5696E7-9D09-4733-BD4A-DE12F2017750}">
      <dsp:nvSpPr>
        <dsp:cNvPr id="0" name=""/>
        <dsp:cNvSpPr/>
      </dsp:nvSpPr>
      <dsp:spPr>
        <a:xfrm>
          <a:off x="0" y="375"/>
          <a:ext cx="8488893" cy="43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Model of Care (MOC) Training Purpose and Requirement </a:t>
          </a:r>
        </a:p>
      </dsp:txBody>
      <dsp:txXfrm>
        <a:off x="0" y="375"/>
        <a:ext cx="8488893" cy="439312"/>
      </dsp:txXfrm>
    </dsp:sp>
    <dsp:sp modelId="{271AF8A9-713C-4994-B3E5-97B89897E2A3}">
      <dsp:nvSpPr>
        <dsp:cNvPr id="0" name=""/>
        <dsp:cNvSpPr/>
      </dsp:nvSpPr>
      <dsp:spPr>
        <a:xfrm>
          <a:off x="0" y="439688"/>
          <a:ext cx="848889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74B119-42E8-4C1E-A23F-D6BD30301534}">
      <dsp:nvSpPr>
        <dsp:cNvPr id="0" name=""/>
        <dsp:cNvSpPr/>
      </dsp:nvSpPr>
      <dsp:spPr>
        <a:xfrm>
          <a:off x="0" y="439688"/>
          <a:ext cx="8488893" cy="43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Our Special Needs Plans</a:t>
          </a:r>
        </a:p>
      </dsp:txBody>
      <dsp:txXfrm>
        <a:off x="0" y="439688"/>
        <a:ext cx="8488893" cy="439312"/>
      </dsp:txXfrm>
    </dsp:sp>
    <dsp:sp modelId="{963EE708-1B46-4EC8-AADB-EF4DDC3DD3F2}">
      <dsp:nvSpPr>
        <dsp:cNvPr id="0" name=""/>
        <dsp:cNvSpPr/>
      </dsp:nvSpPr>
      <dsp:spPr>
        <a:xfrm>
          <a:off x="0" y="879001"/>
          <a:ext cx="848889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54101D-D2F7-4172-8A2C-6DF7A1ADEE91}">
      <dsp:nvSpPr>
        <dsp:cNvPr id="0" name=""/>
        <dsp:cNvSpPr/>
      </dsp:nvSpPr>
      <dsp:spPr>
        <a:xfrm>
          <a:off x="0" y="879001"/>
          <a:ext cx="8488893" cy="43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Care Coordination</a:t>
          </a:r>
        </a:p>
      </dsp:txBody>
      <dsp:txXfrm>
        <a:off x="0" y="879001"/>
        <a:ext cx="8488893" cy="439312"/>
      </dsp:txXfrm>
    </dsp:sp>
    <dsp:sp modelId="{3C8F319F-7FF7-43DC-BDF9-3FC3130B1A76}">
      <dsp:nvSpPr>
        <dsp:cNvPr id="0" name=""/>
        <dsp:cNvSpPr/>
      </dsp:nvSpPr>
      <dsp:spPr>
        <a:xfrm>
          <a:off x="0" y="1318314"/>
          <a:ext cx="848889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42EB03-C56B-4E01-841C-ADFC827DF5D9}">
      <dsp:nvSpPr>
        <dsp:cNvPr id="0" name=""/>
        <dsp:cNvSpPr/>
      </dsp:nvSpPr>
      <dsp:spPr>
        <a:xfrm>
          <a:off x="0" y="1318314"/>
          <a:ext cx="8488893" cy="43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Interdisciplinary Care Team (ICT) </a:t>
          </a:r>
        </a:p>
      </dsp:txBody>
      <dsp:txXfrm>
        <a:off x="0" y="1318314"/>
        <a:ext cx="8488893" cy="439312"/>
      </dsp:txXfrm>
    </dsp:sp>
    <dsp:sp modelId="{8358DA52-654C-4B38-BCFE-6A79A3872BD3}">
      <dsp:nvSpPr>
        <dsp:cNvPr id="0" name=""/>
        <dsp:cNvSpPr/>
      </dsp:nvSpPr>
      <dsp:spPr>
        <a:xfrm>
          <a:off x="0" y="1757626"/>
          <a:ext cx="848889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39ACFD-8D7D-4A69-B9C3-9E4DDC9F5D3F}">
      <dsp:nvSpPr>
        <dsp:cNvPr id="0" name=""/>
        <dsp:cNvSpPr/>
      </dsp:nvSpPr>
      <dsp:spPr>
        <a:xfrm>
          <a:off x="0" y="1757626"/>
          <a:ext cx="8488893" cy="43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Transitions of Care</a:t>
          </a:r>
        </a:p>
      </dsp:txBody>
      <dsp:txXfrm>
        <a:off x="0" y="1757626"/>
        <a:ext cx="8488893" cy="439312"/>
      </dsp:txXfrm>
    </dsp:sp>
    <dsp:sp modelId="{7663E022-81EA-464F-B453-E41C13813657}">
      <dsp:nvSpPr>
        <dsp:cNvPr id="0" name=""/>
        <dsp:cNvSpPr/>
      </dsp:nvSpPr>
      <dsp:spPr>
        <a:xfrm>
          <a:off x="0" y="2196939"/>
          <a:ext cx="848889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90B8D3-45AE-4AA6-96F8-227B664EDC3C}">
      <dsp:nvSpPr>
        <dsp:cNvPr id="0" name=""/>
        <dsp:cNvSpPr/>
      </dsp:nvSpPr>
      <dsp:spPr>
        <a:xfrm>
          <a:off x="0" y="2196939"/>
          <a:ext cx="8488893" cy="43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Clinical Practice Guidelines							</a:t>
          </a:r>
        </a:p>
      </dsp:txBody>
      <dsp:txXfrm>
        <a:off x="0" y="2196939"/>
        <a:ext cx="8488893" cy="439312"/>
      </dsp:txXfrm>
    </dsp:sp>
    <dsp:sp modelId="{1CBADB79-EC06-48EF-8840-1F756A315491}">
      <dsp:nvSpPr>
        <dsp:cNvPr id="0" name=""/>
        <dsp:cNvSpPr/>
      </dsp:nvSpPr>
      <dsp:spPr>
        <a:xfrm>
          <a:off x="0" y="2636252"/>
          <a:ext cx="848889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8A5D72-75CF-4696-9FEA-79529FA9ECA5}">
      <dsp:nvSpPr>
        <dsp:cNvPr id="0" name=""/>
        <dsp:cNvSpPr/>
      </dsp:nvSpPr>
      <dsp:spPr>
        <a:xfrm>
          <a:off x="0" y="2636252"/>
          <a:ext cx="8488893" cy="43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Goals and Summary</a:t>
          </a:r>
        </a:p>
      </dsp:txBody>
      <dsp:txXfrm>
        <a:off x="0" y="2636252"/>
        <a:ext cx="8488893" cy="439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1AC10C-81E4-4602-AB88-0643513A7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FC536-FE0B-49C4-84A9-17CDC325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Californian FB" panose="0207040306080B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681C9-4A90-42B3-852E-2AB0DC12E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8FA05-E5A9-4CEF-AFE9-27312619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6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8A84B6-2466-4C2B-89DF-74B5FA0FF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62F9A-2CC8-446B-8F02-87356B53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55D-1ADF-48D7-B270-56EC5880CFA9}" type="datetimeFigureOut">
              <a:rPr lang="en-US" smtClean="0"/>
              <a:t>5/15/2026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2A3FC-3B91-49F3-9D72-D9C19077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75E3A-6C1E-4363-A9EF-CFD46CFD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2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829969-3AB4-44BE-92F0-1605D2721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947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413E8-2DC4-46E5-88F7-938D84E8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863600"/>
            <a:ext cx="3932237" cy="1591733"/>
          </a:xfrm>
        </p:spPr>
        <p:txBody>
          <a:bodyPr anchor="b">
            <a:noAutofit/>
          </a:bodyPr>
          <a:lstStyle>
            <a:lvl1pPr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A0440-AF99-404B-9C4D-42D128EC6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0" y="987425"/>
            <a:ext cx="5989892" cy="4873625"/>
          </a:xfrm>
        </p:spPr>
        <p:txBody>
          <a:bodyPr/>
          <a:lstStyle>
            <a:lvl1pPr>
              <a:lnSpc>
                <a:spcPct val="110000"/>
              </a:lnSpc>
              <a:defRPr sz="3200">
                <a:latin typeface="+mj-lt"/>
              </a:defRPr>
            </a:lvl1pPr>
            <a:lvl2pPr>
              <a:lnSpc>
                <a:spcPct val="110000"/>
              </a:lnSpc>
              <a:defRPr sz="2800">
                <a:latin typeface="+mj-lt"/>
              </a:defRPr>
            </a:lvl2pPr>
            <a:lvl3pPr>
              <a:lnSpc>
                <a:spcPct val="110000"/>
              </a:lnSpc>
              <a:defRPr sz="2400">
                <a:latin typeface="+mj-lt"/>
              </a:defRPr>
            </a:lvl3pPr>
            <a:lvl4pPr>
              <a:lnSpc>
                <a:spcPct val="110000"/>
              </a:lnSpc>
              <a:defRPr sz="2000">
                <a:latin typeface="+mj-lt"/>
              </a:defRPr>
            </a:lvl4pPr>
            <a:lvl5pPr>
              <a:lnSpc>
                <a:spcPct val="110000"/>
              </a:lnSpc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07D28-DEE9-4BCF-A433-22AED0F38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188" y="2590800"/>
            <a:ext cx="3932237" cy="2810933"/>
          </a:xfrm>
        </p:spPr>
        <p:txBody>
          <a:bodyPr>
            <a:normAutofit/>
          </a:bodyPr>
          <a:lstStyle>
            <a:lvl1pPr marL="0" indent="0">
              <a:buNone/>
              <a:defRPr lang="en-US" sz="1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E4DA9-4D04-4360-BD35-23B21C99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462F-74F8-4A06-AED5-E5A8F5CC8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2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0BCE1-4D5E-4A5F-97F7-B826D145A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1866" y="863601"/>
            <a:ext cx="6085945" cy="4825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599C11-7633-41D7-BCEB-604DFCCD1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947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826B8C-5748-4B8B-980D-CB747CFE4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863601"/>
            <a:ext cx="3932237" cy="1567656"/>
          </a:xfrm>
        </p:spPr>
        <p:txBody>
          <a:bodyPr anchor="b">
            <a:normAutofit/>
          </a:bodyPr>
          <a:lstStyle>
            <a:lvl1pPr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99317-93AB-4E1A-B495-9BA27E955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188" y="2590799"/>
            <a:ext cx="3932237" cy="277706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6D589-703C-4B6B-9E58-D3AC875C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462F-74F8-4A06-AED5-E5A8F5CC8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74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24B09B-4925-4F5F-B3B2-00349711C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365362-0254-4963-82A3-FBE68B832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391"/>
            <a:ext cx="105156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8B558-D22A-442D-A0DF-0AC735B1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55D-1ADF-48D7-B270-56EC5880CFA9}" type="datetimeFigureOut">
              <a:rPr lang="en-US" smtClean="0"/>
              <a:t>5/15/2026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5CF3C-73FB-46C7-A744-257FDD71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77B7F-E4E1-4938-AEAA-A41E24BA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462F-74F8-4A06-AED5-E5A8F5CC8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6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3C58AD-ACA4-4BC2-B825-8FD67CB5F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795F4-BDDF-4EFD-ACBC-5EDD45FB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1049866"/>
            <a:ext cx="10100733" cy="1114955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D419-95DA-4390-9175-5BBB325B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320524"/>
            <a:ext cx="10100733" cy="3659989"/>
          </a:xfrm>
        </p:spPr>
        <p:txBody>
          <a:bodyPr/>
          <a:lstStyle>
            <a:lvl1pPr>
              <a:lnSpc>
                <a:spcPct val="110000"/>
              </a:lnSpc>
              <a:defRPr>
                <a:latin typeface="+mj-lt"/>
              </a:defRPr>
            </a:lvl1pPr>
            <a:lvl2pPr>
              <a:lnSpc>
                <a:spcPct val="110000"/>
              </a:lnSpc>
              <a:defRPr>
                <a:latin typeface="+mj-lt"/>
              </a:defRPr>
            </a:lvl2pPr>
            <a:lvl3pPr>
              <a:lnSpc>
                <a:spcPct val="110000"/>
              </a:lnSpc>
              <a:defRPr>
                <a:latin typeface="+mj-lt"/>
              </a:defRPr>
            </a:lvl3pPr>
            <a:lvl4pPr>
              <a:lnSpc>
                <a:spcPct val="110000"/>
              </a:lnSpc>
              <a:defRPr>
                <a:latin typeface="+mj-lt"/>
              </a:defRPr>
            </a:lvl4pPr>
            <a:lvl5pPr>
              <a:lnSpc>
                <a:spcPct val="11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C5F9-3B86-43E7-B373-8C2AAA8C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2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2E479-6970-4065-AC4B-D7986AB8C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795F4-BDDF-4EFD-ACBC-5EDD45FB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1049866"/>
            <a:ext cx="10100733" cy="1114955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D419-95DA-4390-9175-5BBB325B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320524"/>
            <a:ext cx="10100733" cy="3659989"/>
          </a:xfrm>
        </p:spPr>
        <p:txBody>
          <a:bodyPr/>
          <a:lstStyle>
            <a:lvl1pPr>
              <a:lnSpc>
                <a:spcPct val="110000"/>
              </a:lnSpc>
              <a:defRPr>
                <a:latin typeface="+mj-lt"/>
              </a:defRPr>
            </a:lvl1pPr>
            <a:lvl2pPr>
              <a:lnSpc>
                <a:spcPct val="110000"/>
              </a:lnSpc>
              <a:defRPr>
                <a:latin typeface="+mj-lt"/>
              </a:defRPr>
            </a:lvl2pPr>
            <a:lvl3pPr>
              <a:lnSpc>
                <a:spcPct val="110000"/>
              </a:lnSpc>
              <a:defRPr>
                <a:latin typeface="+mj-lt"/>
              </a:defRPr>
            </a:lvl3pPr>
            <a:lvl4pPr>
              <a:lnSpc>
                <a:spcPct val="110000"/>
              </a:lnSpc>
              <a:defRPr>
                <a:latin typeface="+mj-lt"/>
              </a:defRPr>
            </a:lvl4pPr>
            <a:lvl5pPr>
              <a:lnSpc>
                <a:spcPct val="11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C5F9-3B86-43E7-B373-8C2AAA8C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3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A21D2-F5ED-4C42-B634-0050DF5FF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795F4-BDDF-4EFD-ACBC-5EDD45FB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1049866"/>
            <a:ext cx="10100733" cy="1114955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D419-95DA-4390-9175-5BBB325B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320524"/>
            <a:ext cx="10100733" cy="3659989"/>
          </a:xfrm>
        </p:spPr>
        <p:txBody>
          <a:bodyPr/>
          <a:lstStyle>
            <a:lvl1pPr>
              <a:lnSpc>
                <a:spcPct val="110000"/>
              </a:lnSpc>
              <a:defRPr>
                <a:latin typeface="+mj-lt"/>
              </a:defRPr>
            </a:lvl1pPr>
            <a:lvl2pPr>
              <a:lnSpc>
                <a:spcPct val="110000"/>
              </a:lnSpc>
              <a:defRPr>
                <a:latin typeface="+mj-lt"/>
              </a:defRPr>
            </a:lvl2pPr>
            <a:lvl3pPr>
              <a:lnSpc>
                <a:spcPct val="110000"/>
              </a:lnSpc>
              <a:defRPr>
                <a:latin typeface="+mj-lt"/>
              </a:defRPr>
            </a:lvl3pPr>
            <a:lvl4pPr>
              <a:lnSpc>
                <a:spcPct val="110000"/>
              </a:lnSpc>
              <a:defRPr>
                <a:latin typeface="+mj-lt"/>
              </a:defRPr>
            </a:lvl4pPr>
            <a:lvl5pPr>
              <a:lnSpc>
                <a:spcPct val="11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C5F9-3B86-43E7-B373-8C2AAA8C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0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C089BE-2EB6-47CF-9DA5-58B80BE3D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795F4-BDDF-4EFD-ACBC-5EDD45FB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1049866"/>
            <a:ext cx="10100733" cy="1114955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D419-95DA-4390-9175-5BBB325B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320524"/>
            <a:ext cx="10100733" cy="3659989"/>
          </a:xfrm>
        </p:spPr>
        <p:txBody>
          <a:bodyPr/>
          <a:lstStyle>
            <a:lvl1pPr>
              <a:lnSpc>
                <a:spcPct val="110000"/>
              </a:lnSpc>
              <a:defRPr>
                <a:latin typeface="+mj-lt"/>
              </a:defRPr>
            </a:lvl1pPr>
            <a:lvl2pPr>
              <a:lnSpc>
                <a:spcPct val="110000"/>
              </a:lnSpc>
              <a:defRPr>
                <a:latin typeface="+mj-lt"/>
              </a:defRPr>
            </a:lvl2pPr>
            <a:lvl3pPr>
              <a:lnSpc>
                <a:spcPct val="110000"/>
              </a:lnSpc>
              <a:defRPr>
                <a:latin typeface="+mj-lt"/>
              </a:defRPr>
            </a:lvl3pPr>
            <a:lvl4pPr>
              <a:lnSpc>
                <a:spcPct val="110000"/>
              </a:lnSpc>
              <a:defRPr>
                <a:latin typeface="+mj-lt"/>
              </a:defRPr>
            </a:lvl4pPr>
            <a:lvl5pPr>
              <a:lnSpc>
                <a:spcPct val="11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C5F9-3B86-43E7-B373-8C2AAA8C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3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F258C1-67E1-40CF-BAEB-7007E70F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795F4-BDDF-4EFD-ACBC-5EDD45FB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1049866"/>
            <a:ext cx="10100733" cy="1114955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D419-95DA-4390-9175-5BBB325B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320524"/>
            <a:ext cx="10100733" cy="3659989"/>
          </a:xfrm>
        </p:spPr>
        <p:txBody>
          <a:bodyPr/>
          <a:lstStyle>
            <a:lvl1pPr>
              <a:lnSpc>
                <a:spcPct val="110000"/>
              </a:lnSpc>
              <a:defRPr>
                <a:latin typeface="+mj-lt"/>
              </a:defRPr>
            </a:lvl1pPr>
            <a:lvl2pPr>
              <a:lnSpc>
                <a:spcPct val="110000"/>
              </a:lnSpc>
              <a:defRPr>
                <a:latin typeface="+mj-lt"/>
              </a:defRPr>
            </a:lvl2pPr>
            <a:lvl3pPr>
              <a:lnSpc>
                <a:spcPct val="110000"/>
              </a:lnSpc>
              <a:defRPr>
                <a:latin typeface="+mj-lt"/>
              </a:defRPr>
            </a:lvl3pPr>
            <a:lvl4pPr>
              <a:lnSpc>
                <a:spcPct val="110000"/>
              </a:lnSpc>
              <a:defRPr>
                <a:latin typeface="+mj-lt"/>
              </a:defRPr>
            </a:lvl4pPr>
            <a:lvl5pPr>
              <a:lnSpc>
                <a:spcPct val="11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C5F9-3B86-43E7-B373-8C2AAA8C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7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D04D4-4F51-47B3-85A1-01692A53F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795F4-BDDF-4EFD-ACBC-5EDD45FB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1049866"/>
            <a:ext cx="10100733" cy="1114955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D419-95DA-4390-9175-5BBB325B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320524"/>
            <a:ext cx="10100733" cy="3659989"/>
          </a:xfrm>
        </p:spPr>
        <p:txBody>
          <a:bodyPr/>
          <a:lstStyle>
            <a:lvl1pPr>
              <a:lnSpc>
                <a:spcPct val="110000"/>
              </a:lnSpc>
              <a:defRPr>
                <a:latin typeface="+mj-lt"/>
              </a:defRPr>
            </a:lvl1pPr>
            <a:lvl2pPr>
              <a:lnSpc>
                <a:spcPct val="110000"/>
              </a:lnSpc>
              <a:defRPr>
                <a:latin typeface="+mj-lt"/>
              </a:defRPr>
            </a:lvl2pPr>
            <a:lvl3pPr>
              <a:lnSpc>
                <a:spcPct val="110000"/>
              </a:lnSpc>
              <a:defRPr>
                <a:latin typeface="+mj-lt"/>
              </a:defRPr>
            </a:lvl3pPr>
            <a:lvl4pPr>
              <a:lnSpc>
                <a:spcPct val="110000"/>
              </a:lnSpc>
              <a:defRPr>
                <a:latin typeface="+mj-lt"/>
              </a:defRPr>
            </a:lvl4pPr>
            <a:lvl5pPr>
              <a:lnSpc>
                <a:spcPct val="11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C5F9-3B86-43E7-B373-8C2AAA8C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6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D9072B-C242-416E-B7A9-F2D366DF7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BDB75-6360-4331-A8D6-101E7C8F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1186923"/>
            <a:ext cx="10270066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D010-3BCB-4E5E-B758-B07A47C26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3733" y="2649010"/>
            <a:ext cx="5060613" cy="3277658"/>
          </a:xfrm>
        </p:spPr>
        <p:txBody>
          <a:bodyPr/>
          <a:lstStyle>
            <a:lvl1pPr>
              <a:lnSpc>
                <a:spcPct val="110000"/>
              </a:lnSpc>
              <a:defRPr>
                <a:latin typeface="+mj-lt"/>
              </a:defRPr>
            </a:lvl1pPr>
            <a:lvl2pPr>
              <a:lnSpc>
                <a:spcPct val="110000"/>
              </a:lnSpc>
              <a:defRPr>
                <a:latin typeface="+mj-lt"/>
              </a:defRPr>
            </a:lvl2pPr>
            <a:lvl3pPr>
              <a:lnSpc>
                <a:spcPct val="110000"/>
              </a:lnSpc>
              <a:defRPr>
                <a:latin typeface="+mj-lt"/>
              </a:defRPr>
            </a:lvl3pPr>
            <a:lvl4pPr>
              <a:lnSpc>
                <a:spcPct val="110000"/>
              </a:lnSpc>
              <a:defRPr>
                <a:latin typeface="+mj-lt"/>
              </a:defRPr>
            </a:lvl4pPr>
            <a:lvl5pPr>
              <a:lnSpc>
                <a:spcPct val="11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5F8A-D888-4AE4-91FA-204E80C7C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186" y="2649010"/>
            <a:ext cx="5060613" cy="3277658"/>
          </a:xfrm>
        </p:spPr>
        <p:txBody>
          <a:bodyPr/>
          <a:lstStyle>
            <a:lvl1pPr>
              <a:lnSpc>
                <a:spcPct val="110000"/>
              </a:lnSpc>
              <a:defRPr>
                <a:latin typeface="+mj-lt"/>
              </a:defRPr>
            </a:lvl1pPr>
            <a:lvl2pPr>
              <a:lnSpc>
                <a:spcPct val="110000"/>
              </a:lnSpc>
              <a:defRPr>
                <a:latin typeface="+mj-lt"/>
              </a:defRPr>
            </a:lvl2pPr>
            <a:lvl3pPr>
              <a:lnSpc>
                <a:spcPct val="110000"/>
              </a:lnSpc>
              <a:defRPr>
                <a:latin typeface="+mj-lt"/>
              </a:defRPr>
            </a:lvl3pPr>
            <a:lvl4pPr>
              <a:lnSpc>
                <a:spcPct val="110000"/>
              </a:lnSpc>
              <a:defRPr>
                <a:latin typeface="+mj-lt"/>
              </a:defRPr>
            </a:lvl4pPr>
            <a:lvl5pPr>
              <a:lnSpc>
                <a:spcPct val="11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C3E7C-8A24-4DCE-8C28-D31DE757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2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272035-8A0D-42AE-B810-AAB1C28CD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503751-1F57-4853-A1DC-13B29C8D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89831"/>
            <a:ext cx="10287000" cy="1325563"/>
          </a:xfrm>
        </p:spPr>
        <p:txBody>
          <a:bodyPr>
            <a:normAutofit/>
          </a:bodyPr>
          <a:lstStyle>
            <a:lvl1pPr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65CA8-7745-4EE7-B2C2-FD756BBF6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55D-1ADF-48D7-B270-56EC5880CFA9}" type="datetimeFigureOut">
              <a:rPr lang="en-US" smtClean="0"/>
              <a:t>5/15/2026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2506F-DB79-4F50-A140-6A723B3D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AC1A6-1579-4D23-A193-F713CDA4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9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5BED1D-AB8C-4890-A72A-C6A12A04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C0688-F977-46AD-840C-E5E22AC9D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2768D-1007-400F-B8BE-1CF3A1FEB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2755D-1ADF-48D7-B270-56EC5880CFA9}" type="datetimeFigureOut">
              <a:rPr lang="en-US" smtClean="0"/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1C5FB-D8BD-435F-A74D-AD78F22BE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978DA-B0AA-458F-9C9E-37F189047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nscha.org/wp-content/uploads/Ch7_03062026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communityengagement@mnscha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03C0-9206-4268-80A3-1664F1202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4302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dirty="0"/>
              <a:t>2026 Model of Care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00ECC-B38A-4DEA-AE0C-BC969D4F5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397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AbilityCare and SeniorCare Complete</a:t>
            </a:r>
          </a:p>
        </p:txBody>
      </p:sp>
    </p:spTree>
    <p:extLst>
      <p:ext uri="{BB962C8B-B14F-4D97-AF65-F5344CB8AC3E}">
        <p14:creationId xmlns:p14="http://schemas.microsoft.com/office/powerpoint/2010/main" val="2963087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0EE6-3CD0-56E0-E963-0331CC7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Coordination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964CBE-BB1D-65DE-4B1B-5F97F51DC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164822"/>
            <a:ext cx="10100733" cy="3815692"/>
          </a:xfrm>
        </p:spPr>
        <p:txBody>
          <a:bodyPr/>
          <a:lstStyle/>
          <a:p>
            <a:r>
              <a:rPr lang="en-US" dirty="0"/>
              <a:t>Each member is assigned a care coordinator</a:t>
            </a:r>
          </a:p>
          <a:p>
            <a:r>
              <a:rPr lang="en-US" dirty="0"/>
              <a:t>Care coordinators assist members by:</a:t>
            </a:r>
          </a:p>
          <a:p>
            <a:pPr lvl="1"/>
            <a:r>
              <a:rPr lang="en-US" dirty="0"/>
              <a:t>Conducting health risk assessments </a:t>
            </a:r>
          </a:p>
          <a:p>
            <a:pPr lvl="1"/>
            <a:r>
              <a:rPr lang="en-US" dirty="0"/>
              <a:t>Developing individualized care/support plans</a:t>
            </a:r>
          </a:p>
          <a:p>
            <a:pPr lvl="1"/>
            <a:r>
              <a:rPr lang="en-US" dirty="0"/>
              <a:t>Communicating with the interdisciplinary care team</a:t>
            </a:r>
          </a:p>
          <a:p>
            <a:pPr lvl="1"/>
            <a:r>
              <a:rPr lang="en-US" dirty="0"/>
              <a:t>Closing care gaps</a:t>
            </a:r>
          </a:p>
          <a:p>
            <a:pPr lvl="1"/>
            <a:r>
              <a:rPr lang="en-US" dirty="0"/>
              <a:t>Facilitating transitions of care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5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1AB80-D568-A2C8-34BF-86824B9C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Risk Assessments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BA2387-F48F-24C9-AA3C-F2C0E42F1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1902372"/>
            <a:ext cx="10100733" cy="4078141"/>
          </a:xfrm>
        </p:spPr>
        <p:txBody>
          <a:bodyPr/>
          <a:lstStyle/>
          <a:p>
            <a:r>
              <a:rPr lang="en-US" dirty="0"/>
              <a:t>Health risk assessments (HRAs) are conducted after enrollment and annually thereafter (unless a member refuses or is unable to be reached) by care coordinators</a:t>
            </a:r>
          </a:p>
          <a:p>
            <a:r>
              <a:rPr lang="en-US" dirty="0"/>
              <a:t>Assess medical, functional, cognitive, psychosocial and social determinants of health needs</a:t>
            </a:r>
          </a:p>
          <a:p>
            <a:r>
              <a:rPr lang="en-US" dirty="0"/>
              <a:t>Help in developing an individualized care/support plan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2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47511-C945-51C0-50B5-D0E8E6B0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Individualized Care/Support Plans (ICPs)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B036C5-BD77-94B8-169B-587C025E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028189"/>
            <a:ext cx="10100733" cy="38156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ICPs are person-centered</a:t>
            </a:r>
          </a:p>
          <a:p>
            <a:r>
              <a:rPr lang="en-US" dirty="0"/>
              <a:t>Help address needs identified in the HRA</a:t>
            </a:r>
          </a:p>
          <a:p>
            <a:r>
              <a:rPr lang="en-US" dirty="0"/>
              <a:t>Include goals</a:t>
            </a:r>
          </a:p>
          <a:p>
            <a:r>
              <a:rPr lang="en-US" dirty="0"/>
              <a:t>Are shared with the member’s chosen interdisciplinary care team (ICT) participants</a:t>
            </a:r>
          </a:p>
          <a:p>
            <a:r>
              <a:rPr lang="en-US" dirty="0"/>
              <a:t>An ICT Communication Form is sent to the member’s primary care provider at least annually at the time the ICP is developed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39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DB756-0FB8-C68A-C2F8-BE62BD05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Interdisciplinary Care Team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7281E1-2BA4-5F60-C142-289B57E8E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005264"/>
            <a:ext cx="10100733" cy="3975250"/>
          </a:xfrm>
        </p:spPr>
        <p:txBody>
          <a:bodyPr/>
          <a:lstStyle/>
          <a:p>
            <a:r>
              <a:rPr lang="en-US" dirty="0"/>
              <a:t>Members select their ICT</a:t>
            </a:r>
          </a:p>
          <a:p>
            <a:r>
              <a:rPr lang="en-US" dirty="0"/>
              <a:t>Care coordinators are responsible to facilitate communication and exchange between all participants</a:t>
            </a:r>
          </a:p>
          <a:p>
            <a:r>
              <a:rPr lang="en-US" dirty="0"/>
              <a:t>ICTs may include providers, specialists, caregivers, authorized representatives,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9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964D5-A4B7-0987-7473-60D7F20F5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of Care Protocols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0F8170-E249-72F3-A92D-9C5366249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019300"/>
            <a:ext cx="10100733" cy="3961214"/>
          </a:xfrm>
        </p:spPr>
        <p:txBody>
          <a:bodyPr/>
          <a:lstStyle/>
          <a:p>
            <a:r>
              <a:rPr lang="en-US" dirty="0"/>
              <a:t>Care coordinators assist with transitions of care</a:t>
            </a:r>
          </a:p>
          <a:p>
            <a:pPr lvl="1"/>
            <a:r>
              <a:rPr lang="en-US" dirty="0"/>
              <a:t>They communicate with the ICT</a:t>
            </a:r>
          </a:p>
          <a:p>
            <a:pPr lvl="1"/>
            <a:r>
              <a:rPr lang="en-US" dirty="0"/>
              <a:t>Provide support and coordinate needs</a:t>
            </a:r>
          </a:p>
          <a:p>
            <a:pPr lvl="1"/>
            <a:r>
              <a:rPr lang="en-US" dirty="0"/>
              <a:t>Help member’s understand discharge instructions, changes to medications and follow-up appointments needed/arranged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0E18C-A92E-4DED-CE88-D64592C6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633" y="882011"/>
            <a:ext cx="10100733" cy="1114955"/>
          </a:xfrm>
        </p:spPr>
        <p:txBody>
          <a:bodyPr/>
          <a:lstStyle/>
          <a:p>
            <a:r>
              <a:rPr lang="en-US" dirty="0"/>
              <a:t>Clinical Practice Guidelines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6496B7-C05D-5457-2F92-E4A2D56C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1786760"/>
            <a:ext cx="10100733" cy="398341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Our clinical practice guidelines are adopted from multiple nationally recognized sources, such as:</a:t>
            </a:r>
          </a:p>
          <a:p>
            <a:pPr lvl="1"/>
            <a:r>
              <a:rPr lang="en-US" dirty="0"/>
              <a:t>U.S. Preventive Services Task Force</a:t>
            </a:r>
          </a:p>
          <a:p>
            <a:pPr lvl="1"/>
            <a:r>
              <a:rPr lang="en-US" dirty="0"/>
              <a:t>American Diabetes Association</a:t>
            </a:r>
          </a:p>
          <a:p>
            <a:pPr lvl="1"/>
            <a:r>
              <a:rPr lang="en-US" dirty="0"/>
              <a:t>Global Initiative for Asthma</a:t>
            </a:r>
          </a:p>
          <a:p>
            <a:pPr lvl="1"/>
            <a:r>
              <a:rPr lang="en-US" dirty="0"/>
              <a:t>American Heart Association </a:t>
            </a:r>
          </a:p>
          <a:p>
            <a:pPr lvl="1"/>
            <a:r>
              <a:rPr lang="en-US" dirty="0"/>
              <a:t>American College of Cardiology</a:t>
            </a:r>
          </a:p>
          <a:p>
            <a:pPr lvl="1"/>
            <a:r>
              <a:rPr lang="en-US" dirty="0"/>
              <a:t>American Psychological Association </a:t>
            </a:r>
            <a:br>
              <a:rPr lang="en-US" dirty="0"/>
            </a:br>
            <a:endParaRPr lang="en-US" dirty="0"/>
          </a:p>
          <a:p>
            <a:r>
              <a:rPr lang="en-US" dirty="0"/>
              <a:t>Please see </a:t>
            </a:r>
            <a:r>
              <a:rPr lang="en-US" dirty="0">
                <a:hlinkClick r:id="rId2"/>
              </a:rPr>
              <a:t>Chapter 7</a:t>
            </a:r>
            <a:r>
              <a:rPr lang="en-US" dirty="0"/>
              <a:t> in our Provider Manual on our website for more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89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89586-0E52-1A29-17BA-E3AD1217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MOC Goals – Care Coordination &amp; Member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7C155-9383-6B7B-CB7B-43ED64BA9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221832"/>
            <a:ext cx="10100733" cy="37586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Initial Health Risk Assessment:</a:t>
            </a:r>
            <a:br>
              <a:rPr lang="en-US" dirty="0"/>
            </a:br>
            <a:r>
              <a:rPr lang="en-US" b="1" dirty="0"/>
              <a:t>100% </a:t>
            </a:r>
            <a:r>
              <a:rPr lang="en-US" dirty="0"/>
              <a:t>of enrollees complete an initial health risk assessment within required timeframe.</a:t>
            </a:r>
          </a:p>
          <a:p>
            <a:pPr marL="0" indent="0">
              <a:buNone/>
            </a:pPr>
            <a:r>
              <a:rPr lang="en-US" b="1" dirty="0"/>
              <a:t>Annual Health Risk Assessment:</a:t>
            </a:r>
            <a:br>
              <a:rPr lang="en-US" dirty="0"/>
            </a:br>
            <a:r>
              <a:rPr lang="en-US" b="1" dirty="0"/>
              <a:t>100% </a:t>
            </a:r>
            <a:r>
              <a:rPr lang="en-US" dirty="0"/>
              <a:t>of enrollees complete an annual health risk assessment within 365 days of previous assessment.</a:t>
            </a:r>
          </a:p>
          <a:p>
            <a:pPr marL="0" indent="0">
              <a:buNone/>
            </a:pPr>
            <a:r>
              <a:rPr lang="en-US" b="1" dirty="0"/>
              <a:t>Individual Care Plan Development:</a:t>
            </a:r>
            <a:br>
              <a:rPr lang="en-US" dirty="0"/>
            </a:br>
            <a:r>
              <a:rPr lang="en-US" b="1" dirty="0"/>
              <a:t>100% </a:t>
            </a:r>
            <a:r>
              <a:rPr lang="en-US" dirty="0"/>
              <a:t>of enrollees develop an individual care plan, that includes identifying their ICT, within 30 days of completed health assessment.</a:t>
            </a:r>
          </a:p>
          <a:p>
            <a:pPr marL="0" indent="0">
              <a:buNone/>
            </a:pPr>
            <a:r>
              <a:rPr lang="en-US" b="1" dirty="0"/>
              <a:t>Timely Follow-Up:</a:t>
            </a:r>
            <a:br>
              <a:rPr lang="en-US" dirty="0"/>
            </a:br>
            <a:r>
              <a:rPr lang="en-US" b="1" dirty="0"/>
              <a:t>100% </a:t>
            </a:r>
            <a:r>
              <a:rPr lang="en-US" dirty="0"/>
              <a:t>of enrollees (or their representative) contacted within one business day for follow-up after a health care event, when notified within 14 days.</a:t>
            </a:r>
          </a:p>
          <a:p>
            <a:r>
              <a:rPr lang="en-US" i="1" dirty="0"/>
              <a:t>These goals support proactive, personalized care and timely interventions for all members.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05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7375-B667-BC52-1EED-C1BD1D54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MOC Goals – Member Health &amp; Quality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1A7F9-9EBA-2AFC-A184-6499A27DE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1909011"/>
            <a:ext cx="10100733" cy="40715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Medication Reconciliation Post-Discharge:</a:t>
            </a:r>
            <a:br>
              <a:rPr lang="en-US" sz="2400" dirty="0"/>
            </a:br>
            <a:r>
              <a:rPr lang="en-US" sz="2400" b="1" dirty="0"/>
              <a:t>100% </a:t>
            </a:r>
            <a:r>
              <a:rPr lang="en-US" sz="2400" dirty="0"/>
              <a:t>of enrollees discharged from hospital complete medication reconciliation within 30 days of discharge (following HEDIS specifications for Med Rec Post-Discharge).</a:t>
            </a:r>
          </a:p>
          <a:p>
            <a:pPr marL="0" indent="0">
              <a:buNone/>
            </a:pPr>
            <a:r>
              <a:rPr lang="en-US" sz="2400" b="1" dirty="0"/>
              <a:t>Ambulatory/Preventive Care Visits:</a:t>
            </a:r>
            <a:br>
              <a:rPr lang="en-US" sz="2400" dirty="0"/>
            </a:br>
            <a:r>
              <a:rPr lang="en-US" sz="2400" b="1" dirty="0"/>
              <a:t>100% </a:t>
            </a:r>
            <a:r>
              <a:rPr lang="en-US" sz="2400" dirty="0"/>
              <a:t>of members aged 20 and older had an ambulatory or preventive care visit.</a:t>
            </a:r>
          </a:p>
          <a:p>
            <a:pPr marL="0" indent="0">
              <a:buNone/>
            </a:pPr>
            <a:r>
              <a:rPr lang="en-US" sz="2400" b="1" dirty="0"/>
              <a:t>Diabetes Management:</a:t>
            </a:r>
            <a:br>
              <a:rPr lang="en-US" sz="2400" dirty="0"/>
            </a:br>
            <a:r>
              <a:rPr lang="en-US" sz="2400" b="1" dirty="0"/>
              <a:t>100% </a:t>
            </a:r>
            <a:r>
              <a:rPr lang="en-US" sz="2400" dirty="0"/>
              <a:t>of members aged 75 and under with diabetes have an HbA1c that is less than 9%.</a:t>
            </a:r>
          </a:p>
          <a:p>
            <a:pPr marL="0" indent="0">
              <a:buNone/>
            </a:pPr>
            <a:r>
              <a:rPr lang="en-US" sz="2400" b="1" dirty="0"/>
              <a:t>Hypertension Control:</a:t>
            </a:r>
            <a:br>
              <a:rPr lang="en-US" sz="2400" dirty="0"/>
            </a:br>
            <a:r>
              <a:rPr lang="en-US" sz="2400" b="1" dirty="0"/>
              <a:t>100% </a:t>
            </a:r>
            <a:r>
              <a:rPr lang="en-US" sz="2400" dirty="0"/>
              <a:t>of members aged 85 and under with hypertension have blood pressure that is &lt;140/90 mm Hg.</a:t>
            </a:r>
          </a:p>
          <a:p>
            <a:r>
              <a:rPr lang="en-US" sz="2400" i="1" dirty="0"/>
              <a:t>All measures aim for a 100% target rate to ensure optimal outcomes for members.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41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1662-AEF5-31B8-8370-B3BA31A8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63D985-CCDD-C03C-4E25-813D2B393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053389"/>
            <a:ext cx="10100733" cy="414771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 SNP MOC is considered a vital quality improvement tool for ensuring the unique needs of each member enrolled are identified and addressed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Annual training is required for network providers and out-of-network providers seen by enrollees on a routine basis</a:t>
            </a:r>
          </a:p>
        </p:txBody>
      </p:sp>
    </p:spTree>
    <p:extLst>
      <p:ext uri="{BB962C8B-B14F-4D97-AF65-F5344CB8AC3E}">
        <p14:creationId xmlns:p14="http://schemas.microsoft.com/office/powerpoint/2010/main" val="3864287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750C-830E-AEE7-9A45-8216416A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Engagement Contacts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1BB2DC-A467-030D-38F6-708985687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164822"/>
            <a:ext cx="10100733" cy="38156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South Country’s community engagement </a:t>
            </a:r>
            <a:r>
              <a:rPr lang="en-US"/>
              <a:t>team oversee </a:t>
            </a:r>
            <a:r>
              <a:rPr lang="en-US" dirty="0"/>
              <a:t>our Models of Care and our care coordinators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Please reach out with any questions:</a:t>
            </a:r>
          </a:p>
          <a:p>
            <a:pPr lvl="1"/>
            <a:r>
              <a:rPr lang="en-US" dirty="0">
                <a:hlinkClick r:id="rId2"/>
              </a:rPr>
              <a:t>communityengagement@mnscha.org</a:t>
            </a:r>
            <a:r>
              <a:rPr lang="en-US" dirty="0"/>
              <a:t>; or</a:t>
            </a:r>
          </a:p>
          <a:p>
            <a:pPr lvl="1"/>
            <a:r>
              <a:rPr lang="en-US" dirty="0"/>
              <a:t>1-866-722-7770 </a:t>
            </a:r>
            <a:r>
              <a:rPr lang="en-US" i="1" dirty="0"/>
              <a:t>(ask to speak with our care management team)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3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4565D-1E8D-431D-E3F1-3F1E25CA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South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FEBF3-8F71-AAE3-3C16-CCC32D303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1966823"/>
            <a:ext cx="10100733" cy="40136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South Country is a county-based purchasing health plan serving seven Minnesota counties (Brown, Dodge, Goodhue, Sibley, Steele, Wabasha and Waseca)</a:t>
            </a:r>
          </a:p>
          <a:p>
            <a:r>
              <a:rPr lang="en-US" dirty="0"/>
              <a:t>We offer plans/programs for Minnesota Health Care Program enrollees</a:t>
            </a:r>
          </a:p>
          <a:p>
            <a:r>
              <a:rPr lang="en-US" dirty="0"/>
              <a:t>South Country has over 25,000 members in 7 plans/programs</a:t>
            </a:r>
          </a:p>
          <a:p>
            <a:r>
              <a:rPr lang="en-US" dirty="0"/>
              <a:t> We work closely with health care providers and county public health and social service departments to support wellness</a:t>
            </a:r>
          </a:p>
        </p:txBody>
      </p:sp>
    </p:spTree>
    <p:extLst>
      <p:ext uri="{BB962C8B-B14F-4D97-AF65-F5344CB8AC3E}">
        <p14:creationId xmlns:p14="http://schemas.microsoft.com/office/powerpoint/2010/main" val="3435864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octor administering needle to elderly">
            <a:extLst>
              <a:ext uri="{FF2B5EF4-FFF2-40B4-BE49-F238E27FC236}">
                <a16:creationId xmlns:a16="http://schemas.microsoft.com/office/drawing/2014/main" id="{F3033C27-6D19-400A-82DE-37F1F6D22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" b="1508"/>
          <a:stretch/>
        </p:blipFill>
        <p:spPr>
          <a:xfrm>
            <a:off x="1575094" y="12700"/>
            <a:ext cx="10616906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ACA8FB7-9FBE-4A4B-8DB8-5B77272D685F}"/>
              </a:ext>
            </a:extLst>
          </p:cNvPr>
          <p:cNvGrpSpPr/>
          <p:nvPr/>
        </p:nvGrpSpPr>
        <p:grpSpPr>
          <a:xfrm>
            <a:off x="-3628" y="12700"/>
            <a:ext cx="6391656" cy="6858000"/>
            <a:chOff x="0" y="0"/>
            <a:chExt cx="6391656" cy="6858000"/>
          </a:xfrm>
        </p:grpSpPr>
        <p:pic>
          <p:nvPicPr>
            <p:cNvPr id="7" name="Picture 6" descr="A picture containing text, electronics&#10;&#10;Description automatically generated">
              <a:extLst>
                <a:ext uri="{FF2B5EF4-FFF2-40B4-BE49-F238E27FC236}">
                  <a16:creationId xmlns:a16="http://schemas.microsoft.com/office/drawing/2014/main" id="{1A5EF369-115E-4B23-BADD-CBA9FFAC3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391656" cy="6858000"/>
            </a:xfrm>
            <a:prstGeom prst="rect">
              <a:avLst/>
            </a:prstGeom>
          </p:spPr>
        </p:pic>
        <p:pic>
          <p:nvPicPr>
            <p:cNvPr id="8" name="Picture 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74099826-D06D-4668-8B14-94B48BFC5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505" y="5611091"/>
              <a:ext cx="1384656" cy="701484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E952963A-A5B2-4FDC-A820-12D5DDF8BC43}"/>
              </a:ext>
            </a:extLst>
          </p:cNvPr>
          <p:cNvSpPr txBox="1">
            <a:spLocks/>
          </p:cNvSpPr>
          <p:nvPr/>
        </p:nvSpPr>
        <p:spPr>
          <a:xfrm>
            <a:off x="588817" y="685800"/>
            <a:ext cx="3855720" cy="161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udy Old Style"/>
                <a:ea typeface="+mj-ea"/>
                <a:cs typeface="+mj-cs"/>
              </a:rPr>
              <a:t>Local. Responsive. Reliable.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9E0232D-BA2C-4953-9764-09DA54188373}"/>
              </a:ext>
            </a:extLst>
          </p:cNvPr>
          <p:cNvSpPr txBox="1">
            <a:spLocks/>
          </p:cNvSpPr>
          <p:nvPr/>
        </p:nvSpPr>
        <p:spPr>
          <a:xfrm>
            <a:off x="674877" y="3035570"/>
            <a:ext cx="3855720" cy="161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+mj-lt"/>
              </a:rPr>
              <a:t>Thank you for providing care to our members and for completing this training.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599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A2E4-A435-47BD-A2C8-66FDDE01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1049866"/>
            <a:ext cx="10100733" cy="1114955"/>
          </a:xfrm>
        </p:spPr>
        <p:txBody>
          <a:bodyPr anchor="ctr">
            <a:normAutofit/>
          </a:bodyPr>
          <a:lstStyle/>
          <a:p>
            <a:r>
              <a:rPr lang="en-US" dirty="0"/>
              <a:t>Table of Contents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73BEEF-0DD6-CDDD-BE59-44FD925AE1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844813"/>
              </p:ext>
            </p:extLst>
          </p:nvPr>
        </p:nvGraphicFramePr>
        <p:xfrm>
          <a:off x="1083732" y="2320524"/>
          <a:ext cx="8488893" cy="3075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825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4577098-E237-4003-A93C-B92A6E953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1049866"/>
            <a:ext cx="10100733" cy="1114955"/>
          </a:xfrm>
        </p:spPr>
        <p:txBody>
          <a:bodyPr anchor="ctr">
            <a:normAutofit/>
          </a:bodyPr>
          <a:lstStyle/>
          <a:p>
            <a:r>
              <a:rPr lang="en-US" dirty="0"/>
              <a:t>Training Purpose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48F2C0-DC14-4279-BA74-831135BF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038351"/>
            <a:ext cx="10100733" cy="35515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Provide information about our Models of Care for AbilityCare and SeniorCare Complete and the annual training requirement for these plans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Provide information on your role as a provider 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Explain to how to collaborate with the care coordination team </a:t>
            </a:r>
          </a:p>
        </p:txBody>
      </p:sp>
    </p:spTree>
    <p:extLst>
      <p:ext uri="{BB962C8B-B14F-4D97-AF65-F5344CB8AC3E}">
        <p14:creationId xmlns:p14="http://schemas.microsoft.com/office/powerpoint/2010/main" val="266696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A7175-ABDE-DFE2-4CA7-72B1D2D7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Care and Training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0CFB7-FC69-86BF-14BC-06BE0FCFE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1992702"/>
            <a:ext cx="10100733" cy="37368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Centers for Medicare and Medicaid Services (CMS) requires Medicare Special Needs Plans (SNPs) to submit and receive approval for their Model of Care (MOC)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SNP MOC is considered a vital quality improvement tool for ensuring the unique needs of each member enrolled are identified and addressed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Annual training is required for network providers and out-of-network providers seen by enrollees on a routine basis</a:t>
            </a:r>
          </a:p>
        </p:txBody>
      </p:sp>
    </p:spTree>
    <p:extLst>
      <p:ext uri="{BB962C8B-B14F-4D97-AF65-F5344CB8AC3E}">
        <p14:creationId xmlns:p14="http://schemas.microsoft.com/office/powerpoint/2010/main" val="306392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65CEF0A-6700-43D4-974F-C8EBAE1E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Special Needs Plans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D28C03-DC39-BF6F-48AE-E10FD9F6E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3733" y="2276475"/>
            <a:ext cx="5060613" cy="3650193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SeniorCare Complete </a:t>
            </a:r>
            <a:r>
              <a:rPr lang="en-US" sz="2200" dirty="0"/>
              <a:t>(a Minnesota Senior Health Options (MSHO) Plan and Medicare Fully Integrated Dual Eligible SNP</a:t>
            </a:r>
          </a:p>
          <a:p>
            <a:pPr lvl="1"/>
            <a:r>
              <a:rPr lang="en-US" sz="1900" dirty="0"/>
              <a:t>Includes </a:t>
            </a:r>
            <a:r>
              <a:rPr lang="en-US" sz="1900" b="1" dirty="0"/>
              <a:t>Medical Assistance, Medicare (Parts A, B and D) and Elderly Waiver </a:t>
            </a:r>
            <a:r>
              <a:rPr lang="en-US" sz="1900" dirty="0"/>
              <a:t>services (home and community-based services for those who are eligible)</a:t>
            </a:r>
          </a:p>
          <a:p>
            <a:pPr lvl="1"/>
            <a:r>
              <a:rPr lang="en-US" sz="1900" dirty="0"/>
              <a:t>Members have one ID card</a:t>
            </a:r>
          </a:p>
          <a:p>
            <a:pPr lvl="1"/>
            <a:r>
              <a:rPr lang="en-US" sz="1900" dirty="0"/>
              <a:t>Members are assigned a care coordinator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C182F-04DA-DE23-682F-0A56C80F0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186" y="2276475"/>
            <a:ext cx="5060613" cy="3650193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AbilityCare </a:t>
            </a:r>
            <a:r>
              <a:rPr lang="en-US" sz="2200" dirty="0"/>
              <a:t>(a Special Needs BasicCare Plan and Medicare Highly Integrated Dual Eligible SNP</a:t>
            </a:r>
          </a:p>
          <a:p>
            <a:pPr lvl="1"/>
            <a:r>
              <a:rPr lang="en-US" sz="1800" b="1" dirty="0"/>
              <a:t>Includes Medical Assistance and Medicare (Parts A, B and D)</a:t>
            </a:r>
          </a:p>
          <a:p>
            <a:pPr lvl="1"/>
            <a:r>
              <a:rPr lang="en-US" sz="1800" dirty="0"/>
              <a:t>Members have one ID card</a:t>
            </a:r>
          </a:p>
          <a:p>
            <a:pPr lvl="1"/>
            <a:r>
              <a:rPr lang="en-US" sz="1800" dirty="0"/>
              <a:t>Members are assigned a care coordinator</a:t>
            </a:r>
          </a:p>
        </p:txBody>
      </p:sp>
    </p:spTree>
    <p:extLst>
      <p:ext uri="{BB962C8B-B14F-4D97-AF65-F5344CB8AC3E}">
        <p14:creationId xmlns:p14="http://schemas.microsoft.com/office/powerpoint/2010/main" val="383266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D9D4C-B6E2-45AC-9E9B-84F1EF61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739316"/>
            <a:ext cx="10100733" cy="1114955"/>
          </a:xfrm>
        </p:spPr>
        <p:txBody>
          <a:bodyPr>
            <a:normAutofit fontScale="90000"/>
          </a:bodyPr>
          <a:lstStyle/>
          <a:p>
            <a:r>
              <a:rPr lang="en-US" dirty="0"/>
              <a:t>SeniorCare Complete Demographic </a:t>
            </a:r>
            <a:br>
              <a:rPr lang="en-US" dirty="0"/>
            </a:br>
            <a:r>
              <a:rPr lang="en-US" dirty="0"/>
              <a:t>and Health Status Information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2BC22EB-29BA-106E-3C56-84279B0E4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368699"/>
              </p:ext>
            </p:extLst>
          </p:nvPr>
        </p:nvGraphicFramePr>
        <p:xfrm>
          <a:off x="1084263" y="1854271"/>
          <a:ext cx="10099674" cy="3839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356">
                  <a:extLst>
                    <a:ext uri="{9D8B030D-6E8A-4147-A177-3AD203B41FA5}">
                      <a16:colId xmlns:a16="http://schemas.microsoft.com/office/drawing/2014/main" val="765944365"/>
                    </a:ext>
                  </a:extLst>
                </a:gridCol>
                <a:gridCol w="1190445">
                  <a:extLst>
                    <a:ext uri="{9D8B030D-6E8A-4147-A177-3AD203B41FA5}">
                      <a16:colId xmlns:a16="http://schemas.microsoft.com/office/drawing/2014/main" val="3703985140"/>
                    </a:ext>
                  </a:extLst>
                </a:gridCol>
                <a:gridCol w="1250830">
                  <a:extLst>
                    <a:ext uri="{9D8B030D-6E8A-4147-A177-3AD203B41FA5}">
                      <a16:colId xmlns:a16="http://schemas.microsoft.com/office/drawing/2014/main" val="2366905018"/>
                    </a:ext>
                  </a:extLst>
                </a:gridCol>
                <a:gridCol w="2035834">
                  <a:extLst>
                    <a:ext uri="{9D8B030D-6E8A-4147-A177-3AD203B41FA5}">
                      <a16:colId xmlns:a16="http://schemas.microsoft.com/office/drawing/2014/main" val="3492081007"/>
                    </a:ext>
                  </a:extLst>
                </a:gridCol>
                <a:gridCol w="1777042">
                  <a:extLst>
                    <a:ext uri="{9D8B030D-6E8A-4147-A177-3AD203B41FA5}">
                      <a16:colId xmlns:a16="http://schemas.microsoft.com/office/drawing/2014/main" val="1800617787"/>
                    </a:ext>
                  </a:extLst>
                </a:gridCol>
                <a:gridCol w="1919167">
                  <a:extLst>
                    <a:ext uri="{9D8B030D-6E8A-4147-A177-3AD203B41FA5}">
                      <a16:colId xmlns:a16="http://schemas.microsoft.com/office/drawing/2014/main" val="2517762013"/>
                    </a:ext>
                  </a:extLst>
                </a:gridCol>
              </a:tblGrid>
              <a:tr h="703265">
                <a:tc>
                  <a:txBody>
                    <a:bodyPr/>
                    <a:lstStyle/>
                    <a:p>
                      <a:r>
                        <a:rPr lang="en-US" dirty="0"/>
                        <a:t> Eligibility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Living Arrangement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Race and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 Status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702908"/>
                  </a:ext>
                </a:extLst>
              </a:tr>
              <a:tr h="3135898">
                <a:tc>
                  <a:txBody>
                    <a:bodyPr/>
                    <a:lstStyle/>
                    <a:p>
                      <a:r>
                        <a:rPr lang="en-US" sz="1400" dirty="0"/>
                        <a:t>Must be:</a:t>
                      </a:r>
                      <a:br>
                        <a:rPr lang="en-US" sz="1400" dirty="0"/>
                      </a:br>
                      <a:br>
                        <a:rPr lang="en-US" sz="1400" dirty="0"/>
                      </a:br>
                      <a:r>
                        <a:rPr lang="en-US" sz="1400" dirty="0"/>
                        <a:t>Age 65 or older,</a:t>
                      </a:r>
                      <a:br>
                        <a:rPr lang="en-US" sz="1400" dirty="0"/>
                      </a:br>
                      <a:br>
                        <a:rPr lang="en-US" sz="1400" dirty="0"/>
                      </a:br>
                      <a:r>
                        <a:rPr lang="en-US" sz="1400" dirty="0"/>
                        <a:t>Eligible for Medical Assistance and Medicare Parts A and B, and </a:t>
                      </a:r>
                      <a:br>
                        <a:rPr lang="en-US" sz="1400" dirty="0"/>
                      </a:br>
                      <a:endParaRPr lang="en-US" sz="1400" dirty="0"/>
                    </a:p>
                    <a:p>
                      <a:r>
                        <a:rPr lang="en-US" sz="1400" dirty="0"/>
                        <a:t>Reside in our service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Female: 68.5%</a:t>
                      </a:r>
                      <a:br>
                        <a:rPr lang="en-US" sz="1400" dirty="0"/>
                      </a:br>
                      <a:br>
                        <a:rPr lang="en-US" sz="1400" dirty="0"/>
                      </a:br>
                      <a:r>
                        <a:rPr lang="en-US" sz="1400" dirty="0"/>
                        <a:t>Male: 31.5%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Community: 77%</a:t>
                      </a:r>
                      <a:br>
                        <a:rPr lang="en-US" sz="1400" dirty="0"/>
                      </a:br>
                      <a:endParaRPr lang="en-US" sz="1400" dirty="0"/>
                    </a:p>
                    <a:p>
                      <a:r>
                        <a:rPr lang="en-US" sz="1400" dirty="0"/>
                        <a:t>Facility: 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94% White</a:t>
                      </a:r>
                      <a:br>
                        <a:rPr lang="en-US" sz="1400" dirty="0"/>
                      </a:br>
                      <a:br>
                        <a:rPr lang="en-US" sz="1400" dirty="0"/>
                      </a:br>
                      <a:r>
                        <a:rPr lang="en-US" sz="1400" dirty="0"/>
                        <a:t>97% English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Avg. No. of Chronic Conditions: 5</a:t>
                      </a:r>
                      <a:br>
                        <a:rPr lang="en-US" sz="1400" dirty="0"/>
                      </a:br>
                      <a:br>
                        <a:rPr lang="en-US" sz="1400" dirty="0"/>
                      </a:br>
                      <a:r>
                        <a:rPr lang="en-US" sz="1400" dirty="0"/>
                        <a:t>Avg. No. of Primary Care Visits/Year: 5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Top 5 Chronic Conditions: Hypertension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Hyperlipidemia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Chronic Kidney Disease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Depression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Arthritis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225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73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E242A-F9F5-C019-ADF7-5AA5B11E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601294"/>
            <a:ext cx="10100733" cy="1114955"/>
          </a:xfrm>
        </p:spPr>
        <p:txBody>
          <a:bodyPr>
            <a:normAutofit fontScale="90000"/>
          </a:bodyPr>
          <a:lstStyle/>
          <a:p>
            <a:r>
              <a:rPr lang="en-US" dirty="0"/>
              <a:t>AbilityCare Demographic and </a:t>
            </a:r>
            <a:br>
              <a:rPr lang="en-US" dirty="0"/>
            </a:br>
            <a:r>
              <a:rPr lang="en-US" dirty="0"/>
              <a:t>Health Status Information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DA38AAD9-B398-A180-AD77-C751C1EBCA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39599"/>
              </p:ext>
            </p:extLst>
          </p:nvPr>
        </p:nvGraphicFramePr>
        <p:xfrm>
          <a:off x="1084263" y="1724877"/>
          <a:ext cx="10099674" cy="3839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356">
                  <a:extLst>
                    <a:ext uri="{9D8B030D-6E8A-4147-A177-3AD203B41FA5}">
                      <a16:colId xmlns:a16="http://schemas.microsoft.com/office/drawing/2014/main" val="765944365"/>
                    </a:ext>
                  </a:extLst>
                </a:gridCol>
                <a:gridCol w="1190445">
                  <a:extLst>
                    <a:ext uri="{9D8B030D-6E8A-4147-A177-3AD203B41FA5}">
                      <a16:colId xmlns:a16="http://schemas.microsoft.com/office/drawing/2014/main" val="3703985140"/>
                    </a:ext>
                  </a:extLst>
                </a:gridCol>
                <a:gridCol w="1250830">
                  <a:extLst>
                    <a:ext uri="{9D8B030D-6E8A-4147-A177-3AD203B41FA5}">
                      <a16:colId xmlns:a16="http://schemas.microsoft.com/office/drawing/2014/main" val="2366905018"/>
                    </a:ext>
                  </a:extLst>
                </a:gridCol>
                <a:gridCol w="2035834">
                  <a:extLst>
                    <a:ext uri="{9D8B030D-6E8A-4147-A177-3AD203B41FA5}">
                      <a16:colId xmlns:a16="http://schemas.microsoft.com/office/drawing/2014/main" val="3492081007"/>
                    </a:ext>
                  </a:extLst>
                </a:gridCol>
                <a:gridCol w="1777042">
                  <a:extLst>
                    <a:ext uri="{9D8B030D-6E8A-4147-A177-3AD203B41FA5}">
                      <a16:colId xmlns:a16="http://schemas.microsoft.com/office/drawing/2014/main" val="1800617787"/>
                    </a:ext>
                  </a:extLst>
                </a:gridCol>
                <a:gridCol w="1919167">
                  <a:extLst>
                    <a:ext uri="{9D8B030D-6E8A-4147-A177-3AD203B41FA5}">
                      <a16:colId xmlns:a16="http://schemas.microsoft.com/office/drawing/2014/main" val="2517762013"/>
                    </a:ext>
                  </a:extLst>
                </a:gridCol>
              </a:tblGrid>
              <a:tr h="703265">
                <a:tc>
                  <a:txBody>
                    <a:bodyPr/>
                    <a:lstStyle/>
                    <a:p>
                      <a:r>
                        <a:rPr lang="en-US" sz="1600" dirty="0"/>
                        <a:t> Eligibility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Age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Living Arrangement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Race and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Health Status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702908"/>
                  </a:ext>
                </a:extLst>
              </a:tr>
              <a:tr h="3135898">
                <a:tc>
                  <a:txBody>
                    <a:bodyPr/>
                    <a:lstStyle/>
                    <a:p>
                      <a:r>
                        <a:rPr lang="en-US" sz="1200" dirty="0"/>
                        <a:t>Must be:</a:t>
                      </a:r>
                      <a:br>
                        <a:rPr lang="en-US" sz="1200" dirty="0"/>
                      </a:br>
                      <a:br>
                        <a:rPr lang="en-US" sz="1200" dirty="0"/>
                      </a:br>
                      <a:r>
                        <a:rPr lang="en-US" sz="1200" dirty="0"/>
                        <a:t>Age 18-64,</a:t>
                      </a:r>
                      <a:br>
                        <a:rPr lang="en-US" sz="1200" dirty="0"/>
                      </a:br>
                      <a:br>
                        <a:rPr lang="en-US" sz="1200" dirty="0"/>
                      </a:br>
                      <a:r>
                        <a:rPr lang="en-US" sz="1200" dirty="0"/>
                        <a:t>Eligible for Medical Assistance and Medicare Parts A and B, and </a:t>
                      </a:r>
                      <a:br>
                        <a:rPr lang="en-US" sz="1200" dirty="0"/>
                      </a:br>
                      <a:endParaRPr lang="en-US" sz="1200" dirty="0"/>
                    </a:p>
                    <a:p>
                      <a:r>
                        <a:rPr lang="en-US" sz="1200" dirty="0"/>
                        <a:t>Reside in our service area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Be certified disabled through the Social Security Administration or State Medical Review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18-64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Female: 45%</a:t>
                      </a:r>
                      <a:br>
                        <a:rPr lang="en-US" sz="1200" dirty="0"/>
                      </a:br>
                      <a:br>
                        <a:rPr lang="en-US" sz="1200" dirty="0"/>
                      </a:br>
                      <a:r>
                        <a:rPr lang="en-US" sz="1200" dirty="0"/>
                        <a:t>Male: 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Community: 89%</a:t>
                      </a:r>
                      <a:br>
                        <a:rPr lang="en-US" sz="1200" dirty="0"/>
                      </a:br>
                      <a:br>
                        <a:rPr lang="en-US" sz="1200" dirty="0"/>
                      </a:br>
                      <a:r>
                        <a:rPr lang="en-US" sz="1200" dirty="0"/>
                        <a:t>Facility: 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96% White</a:t>
                      </a:r>
                      <a:br>
                        <a:rPr lang="en-US" sz="1200" dirty="0"/>
                      </a:br>
                      <a:br>
                        <a:rPr lang="en-US" sz="1200" dirty="0"/>
                      </a:br>
                      <a:r>
                        <a:rPr lang="en-US" sz="1200" dirty="0"/>
                        <a:t>99% English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Avg. No. of Chronic Conditions</a:t>
                      </a:r>
                      <a:r>
                        <a:rPr lang="en-US" sz="1200"/>
                        <a:t>: 4</a:t>
                      </a:r>
                      <a:br>
                        <a:rPr lang="en-US" sz="1200" dirty="0"/>
                      </a:br>
                      <a:br>
                        <a:rPr lang="en-US" sz="1200" dirty="0"/>
                      </a:br>
                      <a:r>
                        <a:rPr lang="en-US" sz="1200" dirty="0"/>
                        <a:t>Avg. No. of Primary Care Visits/Year: 8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Top 5 Chronic Conditions: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Anxiety Disorders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Depression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Hypertension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Hyperlipidemia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Fibromyalgia, Chronic Pain and Fatigue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225621"/>
                  </a:ext>
                </a:extLst>
              </a:tr>
            </a:tbl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C3BBBF-1135-7317-9738-8E771EDBFC3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84263" y="5564377"/>
            <a:ext cx="10099675" cy="25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94885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2F5F990-82E5-444C-A2DE-92E51165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Special Needs Plans Provider Network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22ECF4-5287-46E4-9644-8EA18ED5A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network includes but is not limited to:</a:t>
            </a:r>
          </a:p>
          <a:p>
            <a:pPr lvl="1"/>
            <a:r>
              <a:rPr lang="en-US" dirty="0"/>
              <a:t>Primary care providers</a:t>
            </a:r>
          </a:p>
          <a:p>
            <a:pPr lvl="1"/>
            <a:r>
              <a:rPr lang="en-US" dirty="0"/>
              <a:t>Specialists </a:t>
            </a:r>
          </a:p>
          <a:p>
            <a:pPr lvl="1"/>
            <a:r>
              <a:rPr lang="en-US" dirty="0"/>
              <a:t>Dental providers</a:t>
            </a:r>
          </a:p>
          <a:p>
            <a:pPr lvl="1"/>
            <a:r>
              <a:rPr lang="en-US" dirty="0"/>
              <a:t>Behavioral health providers</a:t>
            </a:r>
          </a:p>
          <a:p>
            <a:pPr lvl="1"/>
            <a:r>
              <a:rPr lang="en-US" dirty="0"/>
              <a:t>Skilled nursing facilities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86132"/>
      </p:ext>
    </p:extLst>
  </p:cSld>
  <p:clrMapOvr>
    <a:masterClrMapping/>
  </p:clrMapOvr>
</p:sld>
</file>

<file path=ppt/theme/theme1.xml><?xml version="1.0" encoding="utf-8"?>
<a:theme xmlns:a="http://schemas.openxmlformats.org/drawingml/2006/main" name="SCHA_Arc_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Arc_Final" id="{520F8225-7BDE-44DE-9431-A1553DF3CEAA}" vid="{DC6DDDF4-B2E3-4007-8849-B78198855D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08e2ef-af19-4bb7-ac3b-bc1fa70d5c5c" xsi:nil="true"/>
    <lcf76f155ced4ddcb4097134ff3c332f xmlns="4f0ab7b0-a67e-45f6-85ec-fed83af9757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28D9ADDAA9434D8C9A23B505C6184B" ma:contentTypeVersion="11" ma:contentTypeDescription="Create a new document." ma:contentTypeScope="" ma:versionID="2783cb283ffabac96938b061be6fd98f">
  <xsd:schema xmlns:xsd="http://www.w3.org/2001/XMLSchema" xmlns:xs="http://www.w3.org/2001/XMLSchema" xmlns:p="http://schemas.microsoft.com/office/2006/metadata/properties" xmlns:ns2="4f0ab7b0-a67e-45f6-85ec-fed83af97575" xmlns:ns3="8b08e2ef-af19-4bb7-ac3b-bc1fa70d5c5c" targetNamespace="http://schemas.microsoft.com/office/2006/metadata/properties" ma:root="true" ma:fieldsID="286614ad9ba8f3ab0957b30ec6a8522d" ns2:_="" ns3:_="">
    <xsd:import namespace="4f0ab7b0-a67e-45f6-85ec-fed83af97575"/>
    <xsd:import namespace="8b08e2ef-af19-4bb7-ac3b-bc1fa70d5c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ab7b0-a67e-45f6-85ec-fed83af975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e23b58d-6b7e-49c5-af8f-9ab683a917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08e2ef-af19-4bb7-ac3b-bc1fa70d5c5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0da88a4-0e18-493c-a53d-5b7a23041f00}" ma:internalName="TaxCatchAll" ma:showField="CatchAllData" ma:web="8b08e2ef-af19-4bb7-ac3b-bc1fa70d5c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ABE591-9E43-4036-9456-FBAAA47EAF65}">
  <ds:schemaRefs>
    <ds:schemaRef ds:uri="http://www.w3.org/XML/1998/namespace"/>
    <ds:schemaRef ds:uri="4f0ab7b0-a67e-45f6-85ec-fed83af97575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8b08e2ef-af19-4bb7-ac3b-bc1fa70d5c5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C127068-F058-4F60-B47F-70C0B97B4F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AD4B5B-6EFD-4586-9DC4-8418F2D7D9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ab7b0-a67e-45f6-85ec-fed83af97575"/>
    <ds:schemaRef ds:uri="8b08e2ef-af19-4bb7-ac3b-bc1fa70d5c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SCHA_Arc_Final</Template>
  <TotalTime>441</TotalTime>
  <Words>1257</Words>
  <Application>Microsoft Office PowerPoint</Application>
  <PresentationFormat>Widescreen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Californian FB</vt:lpstr>
      <vt:lpstr>Franklin Gothic Book</vt:lpstr>
      <vt:lpstr>Gill Sans Nova</vt:lpstr>
      <vt:lpstr>Goudy Old Style</vt:lpstr>
      <vt:lpstr>SCHA_Arc_Final</vt:lpstr>
      <vt:lpstr>2026 Model of Care Training</vt:lpstr>
      <vt:lpstr>About South Country</vt:lpstr>
      <vt:lpstr>Table of Contents</vt:lpstr>
      <vt:lpstr>Training Purpose</vt:lpstr>
      <vt:lpstr>Models of Care and Training Requirements</vt:lpstr>
      <vt:lpstr>Our Special Needs Plans</vt:lpstr>
      <vt:lpstr>SeniorCare Complete Demographic  and Health Status Information</vt:lpstr>
      <vt:lpstr>AbilityCare Demographic and  Health Status Information</vt:lpstr>
      <vt:lpstr>Our Special Needs Plans Provider Network</vt:lpstr>
      <vt:lpstr>Care Coordination</vt:lpstr>
      <vt:lpstr>Health Risk Assessments</vt:lpstr>
      <vt:lpstr>Individualized Care/Support Plans (ICPs)</vt:lpstr>
      <vt:lpstr>The Interdisciplinary Care Team</vt:lpstr>
      <vt:lpstr>Transition of Care Protocols</vt:lpstr>
      <vt:lpstr>Clinical Practice Guidelines</vt:lpstr>
      <vt:lpstr>MOC Goals – Care Coordination &amp; Member Engagement</vt:lpstr>
      <vt:lpstr>MOC Goals – Member Health &amp; Quality of Life</vt:lpstr>
      <vt:lpstr>Summary</vt:lpstr>
      <vt:lpstr>Community Engagement Contacts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McGregor</dc:creator>
  <cp:lastModifiedBy>Kelly Braaten</cp:lastModifiedBy>
  <cp:revision>134</cp:revision>
  <dcterms:created xsi:type="dcterms:W3CDTF">2021-04-08T13:03:43Z</dcterms:created>
  <dcterms:modified xsi:type="dcterms:W3CDTF">2026-05-15T20:43:10Z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0x0101002C28D9ADDAA9434D8C9A23B505C6184B</vt:lpwstr>
  </property>
  <property fmtid="{D5CDD505-2E9C-101B-9397-08002B2CF9AE}" pid="3" name="Order">
    <vt:r8>1300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